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7"/>
  </p:notesMasterIdLst>
  <p:sldIdLst>
    <p:sldId id="307" r:id="rId2"/>
    <p:sldId id="308" r:id="rId3"/>
    <p:sldId id="290" r:id="rId4"/>
    <p:sldId id="293" r:id="rId5"/>
    <p:sldId id="292" r:id="rId6"/>
    <p:sldId id="294" r:id="rId7"/>
    <p:sldId id="297" r:id="rId8"/>
    <p:sldId id="298" r:id="rId9"/>
    <p:sldId id="299" r:id="rId10"/>
    <p:sldId id="302" r:id="rId11"/>
    <p:sldId id="301" r:id="rId12"/>
    <p:sldId id="305" r:id="rId13"/>
    <p:sldId id="304" r:id="rId14"/>
    <p:sldId id="309" r:id="rId15"/>
    <p:sldId id="310" r:id="rId16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8"/>
      <p:bold r:id="rId19"/>
      <p:italic r:id="rId20"/>
      <p:boldItalic r:id="rId21"/>
    </p:embeddedFont>
    <p:embeddedFont>
      <p:font typeface="Noto Sans" panose="020B050204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BB8"/>
    <a:srgbClr val="FFFFFF"/>
    <a:srgbClr val="5EB2FC"/>
    <a:srgbClr val="F0F2F6"/>
    <a:srgbClr val="869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336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0C142AC7-C942-614C-B09F-1EC65BF51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4D98F703-55CF-65D9-5C29-2462ED8F8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2F78DEBC-5B1C-1E2C-1F5F-C4B29080F0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82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ACA9DD19-783D-8D91-C57B-E8B42B58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7C6BB9A1-5D70-C639-389C-8E6D3A244A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0BD9DDFC-568C-68AE-4206-02DC94266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6510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04548C67-AEE3-984A-4560-1C9C5E371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D6215556-B225-7AFE-FC8D-25B5D37D8D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E0C8A1F2-ED59-9608-CB5D-9556581016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73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3AC470D4-4365-DF1F-7323-A2EFA5B0E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5F478F0C-7A9C-2733-E44D-AE3FBDAA3F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56849C01-1143-F51C-0113-BDD71EEBBA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6694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1F25DD20-7661-01DB-89DE-4BD47BEA2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5612A0A4-2000-1E3B-7361-1466C29DE9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DD83D14B-130C-9CB0-81DB-BDB374F401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309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AB4592EC-B594-6285-9D2D-2482B3207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8E36D731-B27F-244F-F5A6-5BADCFD11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C4A15652-D620-D645-C13C-6664EDE2B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766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7F7E06DB-405F-807C-570D-F29EA7723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6D84DBBC-1E09-7A09-FB6A-2AFC05037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B0DA4ADD-E4CA-A08A-78C0-ED75F434F0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363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97E64D1C-DD87-CE70-04A7-74D3642E2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AC47B893-5711-799D-1017-B7E328928F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2199843D-6EDE-E19A-9CBF-019D02785A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9191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1DB45CA6-9790-1A5B-2CBD-9ADCCBC7C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8E70103A-DFFA-F688-7C56-7DF7417AE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C15E1265-35F4-9B96-7AEA-E27106290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535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7FDF9389-03E0-1C49-E95D-AA269C3A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18253663-0160-8937-1937-117E2DFD58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FBB87BE3-4B00-62FD-82D9-CEEFDAA977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8492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>
          <a:extLst>
            <a:ext uri="{FF2B5EF4-FFF2-40B4-BE49-F238E27FC236}">
              <a16:creationId xmlns:a16="http://schemas.microsoft.com/office/drawing/2014/main" id="{483207CA-3573-D454-D797-FB55F426E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0c1f08d70_0_750:notes">
            <a:extLst>
              <a:ext uri="{FF2B5EF4-FFF2-40B4-BE49-F238E27FC236}">
                <a16:creationId xmlns:a16="http://schemas.microsoft.com/office/drawing/2014/main" id="{F3BCF61C-FE3C-C6E3-C427-A11417477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0c1f08d70_0_750:notes">
            <a:extLst>
              <a:ext uri="{FF2B5EF4-FFF2-40B4-BE49-F238E27FC236}">
                <a16:creationId xmlns:a16="http://schemas.microsoft.com/office/drawing/2014/main" id="{B08771F2-8121-E6AB-C043-745478A6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Pour en revenir à l'EDA, son objectif principal est d'aider à </a:t>
            </a:r>
            <a:r>
              <a:rPr lang="fr-FR" b="1" dirty="0"/>
              <a:t>examiner les données avant la formulation d'hypothèses</a:t>
            </a:r>
            <a:r>
              <a:rPr lang="fr-FR" dirty="0"/>
              <a:t>. On pourra l'utiliser pour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Identifier les erreurs évidentes,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Avoir une meilleure compréhension des patterns au sein des données,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Détecter les événements anormaux ou valeurs aberrantes,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Trouver les relations intéressantes entre les 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772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NYX-fr/Legislatives2022_et_Machine_Learni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21.png"/><Relationship Id="rId4" Type="http://schemas.openxmlformats.org/officeDocument/2006/relationships/image" Target="../media/image35.PNG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huggingface.co/spaces/NYX-fr/Legislatives2022_et_Machine_Learn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huggingface.co/spaces/NYX-fr/Legislatives2022_et_Machine_Learnin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huggingface.co/spaces/NYX-fr/Legislatives2022_et_Machine_Learning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D5EECA7-A7B6-65A5-55A6-AE2567C80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409524" y="0"/>
            <a:ext cx="4566031" cy="51435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94D793-7210-E809-0B7D-A3CCABF0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8" y="175846"/>
            <a:ext cx="5467757" cy="384810"/>
          </a:xfrm>
          <a:solidFill>
            <a:schemeClr val="bg1"/>
          </a:solidFill>
        </p:spPr>
        <p:txBody>
          <a:bodyPr/>
          <a:lstStyle/>
          <a:p>
            <a:r>
              <a:rPr lang="fr-FR" sz="2400" b="1" dirty="0">
                <a:hlinkClick r:id="rId3"/>
              </a:rPr>
              <a:t>Legislatives2022_et_Machine_Learning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127EBAB-70E9-A247-7B0D-1270885302F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820009" y="1211944"/>
            <a:ext cx="3635897" cy="376418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6D3449-ABEE-5191-C30F-6964AB4EE08E}"/>
              </a:ext>
            </a:extLst>
          </p:cNvPr>
          <p:cNvSpPr txBox="1"/>
          <p:nvPr/>
        </p:nvSpPr>
        <p:spPr>
          <a:xfrm>
            <a:off x="214892" y="804098"/>
            <a:ext cx="194204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Le machine learning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peut il être une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des méthodes d’analyse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quantitative susceptible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d’être utilisée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en sciences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humaines et sociales 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668242-6B4E-11DD-BE0A-7E631A3CD3ED}"/>
              </a:ext>
            </a:extLst>
          </p:cNvPr>
          <p:cNvSpPr txBox="1"/>
          <p:nvPr/>
        </p:nvSpPr>
        <p:spPr>
          <a:xfrm>
            <a:off x="548658" y="4053253"/>
            <a:ext cx="2238162" cy="815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Claire PORTIER FEUNTEUN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Nicolas-Yves XIBERAS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Anouar Camille ADYEL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3E9739E-2061-090F-D79D-166C680EDB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3" y="4314330"/>
            <a:ext cx="484195" cy="4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041A5E60-13FA-4DD3-63C1-297DA091E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00F796D-54F0-75B7-CBE8-F33C17504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595" y="1048880"/>
            <a:ext cx="3352184" cy="384383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D33D3DC-696F-D29A-CB8C-631DD002B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549" y="1084983"/>
            <a:ext cx="3396880" cy="369059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81FCB7-968B-F92C-B925-ADAD47FA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233" y="744451"/>
            <a:ext cx="1428750" cy="3048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279083A-0867-7983-783E-7402317C6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737" y="579822"/>
            <a:ext cx="1428750" cy="46672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936D58A1-D1BE-D760-6A47-0059B16A98CC}"/>
              </a:ext>
            </a:extLst>
          </p:cNvPr>
          <p:cNvGrpSpPr/>
          <p:nvPr/>
        </p:nvGrpSpPr>
        <p:grpSpPr>
          <a:xfrm>
            <a:off x="803359" y="3441532"/>
            <a:ext cx="1022252" cy="1588959"/>
            <a:chOff x="-32656" y="1569346"/>
            <a:chExt cx="1022252" cy="1588959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029512E-0328-6845-2645-59DDEC5FD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05" y="2479425"/>
              <a:ext cx="746727" cy="43686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D9AF026D-413C-C6AB-4CE6-4D61D129C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29" y="2903706"/>
              <a:ext cx="956940" cy="254599"/>
            </a:xfrm>
            <a:prstGeom prst="rect">
              <a:avLst/>
            </a:prstGeom>
          </p:spPr>
        </p:pic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323E276-46ED-F7CD-5A88-3271C17BE3CE}"/>
                </a:ext>
              </a:extLst>
            </p:cNvPr>
            <p:cNvGrpSpPr/>
            <p:nvPr/>
          </p:nvGrpSpPr>
          <p:grpSpPr>
            <a:xfrm>
              <a:off x="-32656" y="1569346"/>
              <a:ext cx="1022252" cy="1000831"/>
              <a:chOff x="30941" y="2568017"/>
              <a:chExt cx="1424428" cy="1394580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E9C0C538-B26D-A330-A50D-1ABE0461C5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41" y="2568017"/>
                <a:ext cx="1424428" cy="1257549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968CE19C-3A88-7183-5942-086347EBF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9442" y="3448975"/>
                <a:ext cx="513622" cy="513622"/>
              </a:xfrm>
              <a:prstGeom prst="rect">
                <a:avLst/>
              </a:prstGeom>
            </p:spPr>
          </p:pic>
        </p:grp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997F1F7A-8790-9F32-8155-E466E5A2C81A}"/>
              </a:ext>
            </a:extLst>
          </p:cNvPr>
          <p:cNvSpPr txBox="1"/>
          <p:nvPr/>
        </p:nvSpPr>
        <p:spPr>
          <a:xfrm rot="16200000">
            <a:off x="-713954" y="476520"/>
            <a:ext cx="3690597" cy="2462213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pPr algn="ctr"/>
            <a:r>
              <a:rPr lang="fr-FR" dirty="0"/>
              <a:t>Legislatives2022_et_Machine_Learning : </a:t>
            </a:r>
            <a:r>
              <a:rPr lang="fr-FR" sz="1800" b="1" dirty="0"/>
              <a:t>   </a:t>
            </a: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endParaRPr lang="fr-FR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BC0A5FE-12FA-6AED-3401-C92A81917132}"/>
              </a:ext>
            </a:extLst>
          </p:cNvPr>
          <p:cNvSpPr txBox="1"/>
          <p:nvPr/>
        </p:nvSpPr>
        <p:spPr>
          <a:xfrm>
            <a:off x="511126" y="313946"/>
            <a:ext cx="176132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sz="1800" b="1" dirty="0">
                <a:solidFill>
                  <a:srgbClr val="5EB2FC"/>
                </a:solidFill>
              </a:rPr>
              <a:t>F</a:t>
            </a:r>
            <a:r>
              <a:rPr lang="fr-FR" sz="1600" b="1" dirty="0">
                <a:solidFill>
                  <a:srgbClr val="5EB2FC"/>
                </a:solidFill>
              </a:rPr>
              <a:t>acteurs </a:t>
            </a:r>
            <a:br>
              <a:rPr lang="fr-FR" sz="1600" b="1" dirty="0">
                <a:solidFill>
                  <a:srgbClr val="5EB2FC"/>
                </a:solidFill>
              </a:rPr>
            </a:br>
            <a:r>
              <a:rPr lang="fr-FR" sz="1600" b="1" dirty="0">
                <a:solidFill>
                  <a:srgbClr val="5EB2FC"/>
                </a:solidFill>
              </a:rPr>
              <a:t>d’importances :</a:t>
            </a:r>
          </a:p>
          <a:p>
            <a:r>
              <a:rPr lang="fr-FR" sz="1600" b="1" dirty="0">
                <a:solidFill>
                  <a:schemeClr val="tx1"/>
                </a:solidFill>
              </a:rPr>
              <a:t>par famille</a:t>
            </a:r>
          </a:p>
          <a:p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2 exemples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et la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satisfaction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de voir des différences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0974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76965DF9-08B6-1512-E1E0-EB1F8F7BB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25E0AA-338F-00CB-9D39-B387F562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86" y="1055280"/>
            <a:ext cx="7693894" cy="36926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BB767C1-317D-BFA0-20CD-E934B774214C}"/>
              </a:ext>
            </a:extLst>
          </p:cNvPr>
          <p:cNvSpPr txBox="1"/>
          <p:nvPr/>
        </p:nvSpPr>
        <p:spPr>
          <a:xfrm>
            <a:off x="-73475" y="-111803"/>
            <a:ext cx="9380759" cy="1077218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Legislatives2022_et_Machine_Learning : </a:t>
            </a:r>
            <a:r>
              <a:rPr lang="fr-FR" sz="1800" b="1" dirty="0"/>
              <a:t>   </a:t>
            </a: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Une  applications web interactives pour présenter nos résultats</a:t>
            </a:r>
          </a:p>
          <a:p>
            <a:endParaRPr lang="fr-FR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D35226-EA13-0D98-158E-C75E6A66E5E0}"/>
              </a:ext>
            </a:extLst>
          </p:cNvPr>
          <p:cNvSpPr txBox="1"/>
          <p:nvPr/>
        </p:nvSpPr>
        <p:spPr>
          <a:xfrm rot="16200000">
            <a:off x="-482583" y="3428192"/>
            <a:ext cx="2362506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CHAILLEY en Bourgogne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3943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BFD55181-16AC-50BC-B925-6BF7F5A32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ZoneTexte 942">
            <a:extLst>
              <a:ext uri="{FF2B5EF4-FFF2-40B4-BE49-F238E27FC236}">
                <a16:creationId xmlns:a16="http://schemas.microsoft.com/office/drawing/2014/main" id="{62F30D2E-C6B5-2B75-F3DE-67DBE2B21601}"/>
              </a:ext>
            </a:extLst>
          </p:cNvPr>
          <p:cNvSpPr txBox="1"/>
          <p:nvPr/>
        </p:nvSpPr>
        <p:spPr>
          <a:xfrm>
            <a:off x="3639742" y="4817658"/>
            <a:ext cx="20055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rgbClr val="5EB2FC"/>
                </a:solidFill>
              </a:rPr>
              <a:t>Production</a:t>
            </a:r>
            <a:endParaRPr lang="fr-FR" sz="105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DD5EC2-039B-1A23-0555-CF870E91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979" y="909175"/>
            <a:ext cx="6488094" cy="433280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F0F8CF2-9BE8-ACFF-6FA1-F0081B7340C9}"/>
              </a:ext>
            </a:extLst>
          </p:cNvPr>
          <p:cNvSpPr txBox="1"/>
          <p:nvPr/>
        </p:nvSpPr>
        <p:spPr>
          <a:xfrm rot="16200000">
            <a:off x="994525" y="3624864"/>
            <a:ext cx="2362506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CHAILLEY en Bourgogne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ABF3B2A4-4120-1DA2-CE89-51DDC8A06AB2}"/>
              </a:ext>
            </a:extLst>
          </p:cNvPr>
          <p:cNvSpPr/>
          <p:nvPr/>
        </p:nvSpPr>
        <p:spPr>
          <a:xfrm rot="5400000">
            <a:off x="4097267" y="2607271"/>
            <a:ext cx="775482" cy="484632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1270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425D362-4DD6-DC84-6CB3-FC6B4E732257}"/>
              </a:ext>
            </a:extLst>
          </p:cNvPr>
          <p:cNvSpPr txBox="1"/>
          <p:nvPr/>
        </p:nvSpPr>
        <p:spPr>
          <a:xfrm>
            <a:off x="-73475" y="-111803"/>
            <a:ext cx="9380759" cy="1077218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Legislatives2022_et_Machine_Learning : </a:t>
            </a:r>
            <a:r>
              <a:rPr lang="fr-FR" sz="1800" b="1" dirty="0"/>
              <a:t>   </a:t>
            </a: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Une  applications web interactives pour présenter nos résultats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94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E0E299BF-B739-45DA-DC2B-D5807A7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401817B-9BA2-82BD-E69A-7CECED20A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23" y="13189"/>
            <a:ext cx="4014803" cy="5042389"/>
          </a:xfrm>
          <a:prstGeom prst="rect">
            <a:avLst/>
          </a:prstGeom>
        </p:spPr>
      </p:pic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F96341B0-1F8D-8F0A-D6AC-E55D2BD1F2A7}"/>
              </a:ext>
            </a:extLst>
          </p:cNvPr>
          <p:cNvSpPr/>
          <p:nvPr/>
        </p:nvSpPr>
        <p:spPr>
          <a:xfrm flipV="1">
            <a:off x="4075493" y="814694"/>
            <a:ext cx="422030" cy="29668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1270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80A2FCAA-3521-7682-BB0C-7475596083EB}"/>
              </a:ext>
            </a:extLst>
          </p:cNvPr>
          <p:cNvSpPr/>
          <p:nvPr/>
        </p:nvSpPr>
        <p:spPr>
          <a:xfrm flipV="1">
            <a:off x="4163128" y="4484077"/>
            <a:ext cx="334395" cy="235075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1270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00BD635-76E1-DF4F-9945-57CEE7B39EC1}"/>
              </a:ext>
            </a:extLst>
          </p:cNvPr>
          <p:cNvSpPr txBox="1"/>
          <p:nvPr/>
        </p:nvSpPr>
        <p:spPr>
          <a:xfrm>
            <a:off x="-212878" y="-50393"/>
            <a:ext cx="4014803" cy="2185214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      Legislatives2022_et_Machine_Learning : </a:t>
            </a:r>
            <a:r>
              <a:rPr lang="fr-FR" sz="1800" b="1" dirty="0"/>
              <a:t>   </a:t>
            </a: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Une  applications </a:t>
            </a:r>
            <a:br>
              <a:rPr lang="fr-FR" sz="1800" b="1" dirty="0">
                <a:solidFill>
                  <a:srgbClr val="5EB2FC"/>
                </a:solidFill>
              </a:rPr>
            </a:br>
            <a:r>
              <a:rPr lang="fr-FR" sz="1800" b="1" dirty="0">
                <a:solidFill>
                  <a:srgbClr val="5EB2FC"/>
                </a:solidFill>
              </a:rPr>
              <a:t>web interactives</a:t>
            </a:r>
            <a:br>
              <a:rPr lang="fr-FR" sz="1800" b="1" dirty="0">
                <a:solidFill>
                  <a:srgbClr val="5EB2FC"/>
                </a:solidFill>
              </a:rPr>
            </a:br>
            <a:r>
              <a:rPr lang="fr-FR" sz="1800" b="1" dirty="0">
                <a:solidFill>
                  <a:srgbClr val="5EB2FC"/>
                </a:solidFill>
              </a:rPr>
              <a:t>pour présenter</a:t>
            </a: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nos résultats</a:t>
            </a:r>
          </a:p>
          <a:p>
            <a:endParaRPr lang="fr-FR" b="1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C17CC270-7BBA-2FA0-0556-37B2760033CB}"/>
              </a:ext>
            </a:extLst>
          </p:cNvPr>
          <p:cNvSpPr/>
          <p:nvPr/>
        </p:nvSpPr>
        <p:spPr>
          <a:xfrm rot="5400000" flipV="1">
            <a:off x="5634663" y="2954157"/>
            <a:ext cx="422030" cy="29668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 w="12700">
                <a:solidFill>
                  <a:schemeClr val="accent6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90984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B90B6-B68E-68C6-1FB6-84641A4E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2AFAA2-7F1E-0592-CBE2-BDBC73C81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8" y="175846"/>
            <a:ext cx="5467757" cy="384810"/>
          </a:xfrm>
          <a:solidFill>
            <a:schemeClr val="bg1"/>
          </a:solidFill>
        </p:spPr>
        <p:txBody>
          <a:bodyPr/>
          <a:lstStyle/>
          <a:p>
            <a:r>
              <a:rPr lang="fr-FR" sz="2400" b="1" dirty="0">
                <a:hlinkClick r:id="rId2"/>
              </a:rPr>
              <a:t>Legislatives2022_et_Machine_Learning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54CCB43-CED3-1234-1417-DD2D071820B5}"/>
              </a:ext>
            </a:extLst>
          </p:cNvPr>
          <p:cNvSpPr txBox="1"/>
          <p:nvPr/>
        </p:nvSpPr>
        <p:spPr>
          <a:xfrm>
            <a:off x="1667739" y="667844"/>
            <a:ext cx="1942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Pour conclure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0F073CC-4316-2C74-8C5D-562671BFE7FD}"/>
              </a:ext>
            </a:extLst>
          </p:cNvPr>
          <p:cNvSpPr txBox="1"/>
          <p:nvPr/>
        </p:nvSpPr>
        <p:spPr>
          <a:xfrm>
            <a:off x="548658" y="4053253"/>
            <a:ext cx="2238162" cy="815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Claire PORTIER FEUNTEUN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Nicolas-Yves XIBERAS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Anouar Camille ADYEL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02ECDF6-B704-7A8C-5128-6980A8020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73" y="4314330"/>
            <a:ext cx="484195" cy="48419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8C9DABB-834C-D42B-409F-FBE5C32818B6}"/>
              </a:ext>
            </a:extLst>
          </p:cNvPr>
          <p:cNvSpPr txBox="1"/>
          <p:nvPr/>
        </p:nvSpPr>
        <p:spPr>
          <a:xfrm>
            <a:off x="716053" y="1183570"/>
            <a:ext cx="445382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30ABB8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Premier bilan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Pas de miracle mais ça marche assez bien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lvl="0" indent="0" defTabSz="91440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30ABB8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mais faudrait probablement creuser …</a:t>
            </a:r>
          </a:p>
          <a:p>
            <a:pPr>
              <a:buClrTx/>
              <a:defRPr/>
            </a:pPr>
            <a:endParaRPr lang="fr-FR" b="1" dirty="0">
              <a:solidFill>
                <a:srgbClr val="30ABB8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Meilleurs modèles, </a:t>
            </a:r>
            <a:b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Analyses plus profondes des résultats, </a:t>
            </a:r>
            <a:b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</a:b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Avec des comparaisons intra &amp; inter regroupements</a:t>
            </a: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FD6947-0287-B127-2CDE-C8C4744C9F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894154" y="0"/>
            <a:ext cx="4134488" cy="51435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88AD55A-2A1E-92F2-0E46-EB3EA4D4C928}"/>
              </a:ext>
            </a:extLst>
          </p:cNvPr>
          <p:cNvSpPr txBox="1"/>
          <p:nvPr/>
        </p:nvSpPr>
        <p:spPr>
          <a:xfrm>
            <a:off x="3283675" y="3289551"/>
            <a:ext cx="14977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800" b="1" dirty="0">
                <a:solidFill>
                  <a:srgbClr val="30ABB8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MERCI</a:t>
            </a:r>
            <a:endParaRPr lang="fr-FR" sz="28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34716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6B73A-0044-19AD-C0FF-BBC56F084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8E09D0-DFC2-071E-30DE-B8C21FAF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10" y="79161"/>
            <a:ext cx="4134489" cy="2769577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fr-FR" sz="3600" b="1" dirty="0">
                <a:hlinkClick r:id="rId2"/>
              </a:rPr>
              <a:t>Legislatives2022 </a:t>
            </a:r>
            <a:br>
              <a:rPr lang="fr-FR" sz="3600" b="1" dirty="0">
                <a:hlinkClick r:id="rId2"/>
              </a:rPr>
            </a:br>
            <a:r>
              <a:rPr lang="fr-FR" sz="3600" b="1" dirty="0">
                <a:hlinkClick r:id="rId2"/>
              </a:rPr>
              <a:t>et</a:t>
            </a:r>
            <a:br>
              <a:rPr lang="fr-FR" sz="3600" b="1" dirty="0">
                <a:hlinkClick r:id="rId2"/>
              </a:rPr>
            </a:br>
            <a:r>
              <a:rPr lang="fr-FR" sz="3600" b="1" dirty="0" err="1">
                <a:hlinkClick r:id="rId2"/>
              </a:rPr>
              <a:t>Machine_Learning</a:t>
            </a:r>
            <a:endParaRPr lang="fr-FR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56FB25D-E5CF-0262-2F7D-9B9015A8CAEB}"/>
              </a:ext>
            </a:extLst>
          </p:cNvPr>
          <p:cNvSpPr txBox="1"/>
          <p:nvPr/>
        </p:nvSpPr>
        <p:spPr>
          <a:xfrm>
            <a:off x="1746208" y="4327892"/>
            <a:ext cx="2421392" cy="815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Claire PORTIER FEUNTEUN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Nicolas-Yves XIBERAS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100" dirty="0">
                <a:solidFill>
                  <a:schemeClr val="accent4">
                    <a:lumMod val="50000"/>
                  </a:schemeClr>
                </a:solidFill>
                <a:effectLst/>
              </a:rPr>
              <a:t>Anouar Camille ADYEL</a:t>
            </a: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F3AF6D0-9DDA-E298-BE98-90D4DAEC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8" y="3679550"/>
            <a:ext cx="1288104" cy="12881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F53EB6E-81B5-07AB-2EFB-550E91F7E77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4976401" y="0"/>
            <a:ext cx="4134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E800F-2518-BA38-AB0E-862FDFA3F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D5368A4-8014-E320-5D6E-62629E810C0F}"/>
              </a:ext>
            </a:extLst>
          </p:cNvPr>
          <p:cNvSpPr/>
          <p:nvPr/>
        </p:nvSpPr>
        <p:spPr>
          <a:xfrm>
            <a:off x="3526949" y="641838"/>
            <a:ext cx="5996354" cy="4615962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79BEA5-69E7-3317-39E9-F71055ED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8" y="175846"/>
            <a:ext cx="5467757" cy="384810"/>
          </a:xfrm>
          <a:solidFill>
            <a:schemeClr val="bg1"/>
          </a:solidFill>
        </p:spPr>
        <p:txBody>
          <a:bodyPr/>
          <a:lstStyle/>
          <a:p>
            <a:r>
              <a:rPr lang="fr-FR" sz="2400" b="1" dirty="0">
                <a:hlinkClick r:id="rId2"/>
              </a:rPr>
              <a:t>Legislatives2022_et_Machine_Learning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73684E-EE1B-EFC6-D2D8-700F78A1C9EE}"/>
              </a:ext>
            </a:extLst>
          </p:cNvPr>
          <p:cNvSpPr txBox="1"/>
          <p:nvPr/>
        </p:nvSpPr>
        <p:spPr>
          <a:xfrm>
            <a:off x="238834" y="875683"/>
            <a:ext cx="2950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75000"/>
                  </a:schemeClr>
                </a:solidFill>
              </a:rPr>
              <a:t>Exploration Pratique  de</a:t>
            </a:r>
            <a:br>
              <a:rPr lang="fr-FR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fr-FR" b="1" dirty="0">
                <a:solidFill>
                  <a:schemeClr val="bg1">
                    <a:lumMod val="75000"/>
                  </a:schemeClr>
                </a:solidFill>
              </a:rPr>
              <a:t>M.L. &amp; de Sciences</a:t>
            </a: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6A61A5-94AE-88EB-159F-6DA53B70F20A}"/>
              </a:ext>
            </a:extLst>
          </p:cNvPr>
          <p:cNvSpPr txBox="1"/>
          <p:nvPr/>
        </p:nvSpPr>
        <p:spPr>
          <a:xfrm>
            <a:off x="5988232" y="2770261"/>
            <a:ext cx="3077308" cy="2062103"/>
          </a:xfrm>
          <a:prstGeom prst="rect">
            <a:avLst/>
          </a:prstGeom>
          <a:solidFill>
            <a:srgbClr val="F0F2F6"/>
          </a:solidFill>
        </p:spPr>
        <p:txBody>
          <a:bodyPr wrap="square" rtlCol="0">
            <a:spAutoFit/>
          </a:bodyPr>
          <a:lstStyle/>
          <a:p>
            <a:pPr marL="457200" lvl="1" indent="-457200">
              <a:buClr>
                <a:schemeClr val="bg1">
                  <a:lumMod val="50000"/>
                </a:schemeClr>
              </a:buClr>
              <a:buFont typeface="+mj-lt"/>
              <a:buAutoNum type="alphaUcPeriod"/>
            </a:pPr>
            <a:r>
              <a:rPr lang="fr-FR" sz="2000" b="1" dirty="0">
                <a:solidFill>
                  <a:srgbClr val="30ABB8"/>
                </a:solidFill>
              </a:rPr>
              <a:t>Plan de batail</a:t>
            </a:r>
          </a:p>
          <a:p>
            <a:pPr marL="457200" lvl="1" indent="-457200">
              <a:buClr>
                <a:schemeClr val="bg1">
                  <a:lumMod val="50000"/>
                </a:schemeClr>
              </a:buClr>
              <a:buFont typeface="+mj-lt"/>
              <a:buAutoNum type="alphaUcPeriod"/>
            </a:pPr>
            <a:endParaRPr lang="fr-FR" sz="2000" b="1" dirty="0">
              <a:solidFill>
                <a:srgbClr val="30ABB8"/>
              </a:solidFill>
              <a:effectLst/>
            </a:endParaRPr>
          </a:p>
          <a:p>
            <a:pPr marL="457200" lvl="1" indent="-457200">
              <a:buClr>
                <a:schemeClr val="bg1">
                  <a:lumMod val="50000"/>
                </a:schemeClr>
              </a:buClr>
              <a:buFont typeface="+mj-lt"/>
              <a:buAutoNum type="alphaUcPeriod"/>
            </a:pPr>
            <a:r>
              <a:rPr lang="fr-FR" sz="2000" b="1" dirty="0">
                <a:solidFill>
                  <a:srgbClr val="30ABB8"/>
                </a:solidFill>
              </a:rPr>
              <a:t>Mise en Pratique</a:t>
            </a:r>
            <a:br>
              <a:rPr lang="fr-FR" sz="2000" b="1" dirty="0">
                <a:solidFill>
                  <a:srgbClr val="30ABB8"/>
                </a:solidFill>
              </a:rPr>
            </a:br>
            <a:r>
              <a:rPr lang="fr-FR" sz="2000" b="1" dirty="0">
                <a:solidFill>
                  <a:srgbClr val="30ABB8"/>
                </a:solidFill>
              </a:rPr>
              <a:t> </a:t>
            </a:r>
          </a:p>
          <a:p>
            <a:pPr marL="457200" lvl="1" indent="-457200">
              <a:buClr>
                <a:schemeClr val="bg1">
                  <a:lumMod val="50000"/>
                </a:schemeClr>
              </a:buClr>
              <a:buFont typeface="+mj-lt"/>
              <a:buAutoNum type="alphaUcPeriod"/>
            </a:pPr>
            <a:r>
              <a:rPr lang="fr-FR" sz="2000" b="1" dirty="0">
                <a:solidFill>
                  <a:srgbClr val="30ABB8"/>
                </a:solidFill>
                <a:effectLst/>
              </a:rPr>
              <a:t>Résultats</a:t>
            </a:r>
          </a:p>
          <a:p>
            <a:pPr lvl="1" algn="ctr"/>
            <a:endParaRPr lang="fr-FR" b="1" dirty="0">
              <a:effectLst/>
            </a:endParaRPr>
          </a:p>
          <a:p>
            <a:pPr lvl="1" algn="ctr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350F4F7-F397-3469-9CF5-05C041D0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458" y="838443"/>
            <a:ext cx="1908549" cy="62823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290AF29-8E97-45CB-2818-68517AADB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616" y="2770261"/>
            <a:ext cx="1843758" cy="3103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DD060BF-9E09-E2B0-6712-A18E9F1D8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418" y="1633478"/>
            <a:ext cx="1964215" cy="42942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60694A8-3766-0BAD-9A0E-53D700BD59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084" y="2214511"/>
            <a:ext cx="1908549" cy="32498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2D77F1D0-77E4-6620-83E2-09DDC7F78D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200" y="4056801"/>
            <a:ext cx="1934256" cy="59602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0EEB5302-205E-9D0D-99F5-33C096D6E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751" y="3311365"/>
            <a:ext cx="1934256" cy="58098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AFEBBC9-1062-EAE0-FCF6-19A23C61696C}"/>
              </a:ext>
            </a:extLst>
          </p:cNvPr>
          <p:cNvSpPr txBox="1"/>
          <p:nvPr/>
        </p:nvSpPr>
        <p:spPr>
          <a:xfrm>
            <a:off x="238834" y="1890904"/>
            <a:ext cx="2950339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Les outils de M</a:t>
            </a: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L.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peuvent-ils prédire 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 expliquer les résultats</a:t>
            </a:r>
            <a:b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 divers courants politiques?</a:t>
            </a:r>
          </a:p>
          <a:p>
            <a:pPr algn="ctr"/>
            <a:endParaRPr lang="fr-FR" sz="2400" b="1" dirty="0">
              <a:solidFill>
                <a:srgbClr val="30ABB8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algn="ctr"/>
            <a:r>
              <a:rPr lang="fr-FR" sz="2400" b="1" dirty="0">
                <a:solidFill>
                  <a:srgbClr val="30ABB8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Les législatives </a:t>
            </a:r>
            <a:br>
              <a:rPr lang="fr-FR" sz="2400" b="1" dirty="0">
                <a:solidFill>
                  <a:srgbClr val="30ABB8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</a:br>
            <a:r>
              <a:rPr lang="fr-FR" sz="2400" b="1" dirty="0">
                <a:solidFill>
                  <a:srgbClr val="30ABB8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Française de 2022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400" b="1" dirty="0">
              <a:solidFill>
                <a:schemeClr val="tx1">
                  <a:lumMod val="85000"/>
                  <a:lumOff val="15000"/>
                </a:schemeClr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070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64E36963-AE44-F400-CF8A-D8747EE2E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ZoneTexte 960">
            <a:extLst>
              <a:ext uri="{FF2B5EF4-FFF2-40B4-BE49-F238E27FC236}">
                <a16:creationId xmlns:a16="http://schemas.microsoft.com/office/drawing/2014/main" id="{B9521F76-EA5D-B325-DF17-A5428571C9B4}"/>
              </a:ext>
            </a:extLst>
          </p:cNvPr>
          <p:cNvSpPr txBox="1"/>
          <p:nvPr/>
        </p:nvSpPr>
        <p:spPr>
          <a:xfrm>
            <a:off x="-389475" y="-282478"/>
            <a:ext cx="9922949" cy="677108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          Legislatives2022_et_Machine_Learning : </a:t>
            </a:r>
            <a:r>
              <a:rPr lang="fr-FR" b="1" dirty="0"/>
              <a:t>Road </a:t>
            </a:r>
            <a:r>
              <a:rPr lang="fr-FR" b="1" dirty="0" err="1"/>
              <a:t>Map</a:t>
            </a:r>
            <a:r>
              <a:rPr lang="fr-FR" b="1" dirty="0"/>
              <a:t> </a:t>
            </a:r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PAS</a:t>
            </a:r>
            <a:r>
              <a:rPr lang="fr-FR" b="1" dirty="0"/>
              <a:t> Synthétique</a:t>
            </a:r>
          </a:p>
        </p:txBody>
      </p:sp>
      <p:sp>
        <p:nvSpPr>
          <p:cNvPr id="922" name="ZoneTexte 921">
            <a:extLst>
              <a:ext uri="{FF2B5EF4-FFF2-40B4-BE49-F238E27FC236}">
                <a16:creationId xmlns:a16="http://schemas.microsoft.com/office/drawing/2014/main" id="{E7A875D1-3ABC-B507-A14E-41E7722F3BD8}"/>
              </a:ext>
            </a:extLst>
          </p:cNvPr>
          <p:cNvSpPr txBox="1"/>
          <p:nvPr/>
        </p:nvSpPr>
        <p:spPr>
          <a:xfrm>
            <a:off x="281019" y="615807"/>
            <a:ext cx="413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5EB2FC"/>
                </a:solidFill>
              </a:rPr>
              <a:t>E.D.A.</a:t>
            </a:r>
          </a:p>
          <a:p>
            <a:endParaRPr lang="fr-FR" sz="1800" b="1" dirty="0">
              <a:solidFill>
                <a:srgbClr val="5EB2FC"/>
              </a:solidFill>
            </a:endParaRPr>
          </a:p>
          <a:p>
            <a:r>
              <a:rPr lang="fr-FR" sz="1800" b="1" dirty="0">
                <a:solidFill>
                  <a:srgbClr val="5EB2FC"/>
                </a:solidFill>
              </a:rPr>
              <a:t>Modélisations / Prédictions</a:t>
            </a:r>
          </a:p>
          <a:p>
            <a:endParaRPr lang="fr-FR" sz="1800" b="1" dirty="0">
              <a:solidFill>
                <a:srgbClr val="5EB2FC"/>
              </a:solidFill>
            </a:endParaRPr>
          </a:p>
          <a:p>
            <a:r>
              <a:rPr lang="fr-FR" sz="1800" b="1" dirty="0">
                <a:solidFill>
                  <a:srgbClr val="5EB2FC"/>
                </a:solidFill>
              </a:rPr>
              <a:t>Analyse</a:t>
            </a:r>
          </a:p>
          <a:p>
            <a:endParaRPr lang="fr-FR" sz="1800" b="1" dirty="0">
              <a:solidFill>
                <a:srgbClr val="5EB2FC"/>
              </a:solidFill>
            </a:endParaRPr>
          </a:p>
          <a:p>
            <a:r>
              <a:rPr lang="fr-FR" sz="1800" b="1" dirty="0">
                <a:solidFill>
                  <a:srgbClr val="5EB2FC"/>
                </a:solidFill>
              </a:rPr>
              <a:t>Production</a:t>
            </a:r>
            <a:endParaRPr lang="fr-FR" sz="1800" b="1" dirty="0"/>
          </a:p>
          <a:p>
            <a:pPr algn="ctr"/>
            <a:endParaRPr lang="fr-FR" sz="1200" b="1" dirty="0"/>
          </a:p>
          <a:p>
            <a:pPr algn="ctr"/>
            <a:endParaRPr lang="fr-FR" sz="1200" b="1" dirty="0"/>
          </a:p>
          <a:p>
            <a:pPr algn="ctr"/>
            <a:endParaRPr lang="fr-FR" sz="1200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4B4BC50-F807-9951-5CEA-0E05B385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431" y="1253613"/>
            <a:ext cx="6623963" cy="37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0CAEB77D-7790-BC83-18C2-2AA23ED30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roupe 721">
            <a:extLst>
              <a:ext uri="{FF2B5EF4-FFF2-40B4-BE49-F238E27FC236}">
                <a16:creationId xmlns:a16="http://schemas.microsoft.com/office/drawing/2014/main" id="{354FF630-A386-82BB-2B8D-9EFAE5908DA3}"/>
              </a:ext>
            </a:extLst>
          </p:cNvPr>
          <p:cNvGrpSpPr/>
          <p:nvPr/>
        </p:nvGrpSpPr>
        <p:grpSpPr>
          <a:xfrm>
            <a:off x="571018" y="507247"/>
            <a:ext cx="2167156" cy="4042222"/>
            <a:chOff x="571018" y="507247"/>
            <a:chExt cx="2167156" cy="4042222"/>
          </a:xfrm>
        </p:grpSpPr>
        <p:cxnSp>
          <p:nvCxnSpPr>
            <p:cNvPr id="749" name="Google Shape;749;p22">
              <a:extLst>
                <a:ext uri="{FF2B5EF4-FFF2-40B4-BE49-F238E27FC236}">
                  <a16:creationId xmlns:a16="http://schemas.microsoft.com/office/drawing/2014/main" id="{0CF30BCB-0643-1FC9-F049-0024A75CE9B9}"/>
                </a:ext>
              </a:extLst>
            </p:cNvPr>
            <p:cNvCxnSpPr>
              <a:cxnSpLocks/>
            </p:cNvCxnSpPr>
            <p:nvPr/>
          </p:nvCxnSpPr>
          <p:spPr>
            <a:xfrm>
              <a:off x="645701" y="1949343"/>
              <a:ext cx="0" cy="2600126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2FD8ABD-65C6-7B15-3D26-54A4629D7C1F}"/>
                </a:ext>
              </a:extLst>
            </p:cNvPr>
            <p:cNvGrpSpPr/>
            <p:nvPr/>
          </p:nvGrpSpPr>
          <p:grpSpPr>
            <a:xfrm>
              <a:off x="571018" y="507247"/>
              <a:ext cx="2167156" cy="1498923"/>
              <a:chOff x="1002875" y="861251"/>
              <a:chExt cx="2167156" cy="1498923"/>
            </a:xfrm>
          </p:grpSpPr>
          <p:cxnSp>
            <p:nvCxnSpPr>
              <p:cNvPr id="711" name="Google Shape;711;p22">
                <a:extLst>
                  <a:ext uri="{FF2B5EF4-FFF2-40B4-BE49-F238E27FC236}">
                    <a16:creationId xmlns:a16="http://schemas.microsoft.com/office/drawing/2014/main" id="{A381CC08-F652-AD4F-CDCC-810BBE9AEB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7145" y="1743560"/>
                <a:ext cx="1462886" cy="61661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0" name="Google Shape;750;p22">
                <a:extLst>
                  <a:ext uri="{FF2B5EF4-FFF2-40B4-BE49-F238E27FC236}">
                    <a16:creationId xmlns:a16="http://schemas.microsoft.com/office/drawing/2014/main" id="{FBDDC830-BA8F-6C82-3C7E-99CE4FF14526}"/>
                  </a:ext>
                </a:extLst>
              </p:cNvPr>
              <p:cNvGrpSpPr/>
              <p:nvPr/>
            </p:nvGrpSpPr>
            <p:grpSpPr>
              <a:xfrm rot="19111999">
                <a:off x="1002875" y="861251"/>
                <a:ext cx="2056629" cy="1263906"/>
                <a:chOff x="1714916" y="2253369"/>
                <a:chExt cx="1291580" cy="1263906"/>
              </a:xfrm>
            </p:grpSpPr>
            <p:cxnSp>
              <p:nvCxnSpPr>
                <p:cNvPr id="752" name="Google Shape;752;p22">
                  <a:extLst>
                    <a:ext uri="{FF2B5EF4-FFF2-40B4-BE49-F238E27FC236}">
                      <a16:creationId xmlns:a16="http://schemas.microsoft.com/office/drawing/2014/main" id="{3BFDD544-31A2-2128-DB1C-532234ED8EA7}"/>
                    </a:ext>
                  </a:extLst>
                </p:cNvPr>
                <p:cNvCxnSpPr>
                  <a:cxnSpLocks/>
                  <a:endCxn id="753" idx="0"/>
                </p:cNvCxnSpPr>
                <p:nvPr/>
              </p:nvCxnSpPr>
              <p:spPr>
                <a:xfrm rot="2488001" flipV="1">
                  <a:off x="1714916" y="2253369"/>
                  <a:ext cx="872961" cy="1228371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755" name="Google Shape;755;p22">
                  <a:extLst>
                    <a:ext uri="{FF2B5EF4-FFF2-40B4-BE49-F238E27FC236}">
                      <a16:creationId xmlns:a16="http://schemas.microsoft.com/office/drawing/2014/main" id="{0F07DA61-41DD-4EA4-4258-07C33B31F4F8}"/>
                    </a:ext>
                  </a:extLst>
                </p:cNvPr>
                <p:cNvGrpSpPr/>
                <p:nvPr/>
              </p:nvGrpSpPr>
              <p:grpSpPr>
                <a:xfrm rot="10800000">
                  <a:off x="2461271" y="2867555"/>
                  <a:ext cx="545225" cy="649720"/>
                  <a:chOff x="7106527" y="3402900"/>
                  <a:chExt cx="496200" cy="591300"/>
                </a:xfrm>
              </p:grpSpPr>
              <p:sp>
                <p:nvSpPr>
                  <p:cNvPr id="753" name="Google Shape;753;p22">
                    <a:extLst>
                      <a:ext uri="{FF2B5EF4-FFF2-40B4-BE49-F238E27FC236}">
                        <a16:creationId xmlns:a16="http://schemas.microsoft.com/office/drawing/2014/main" id="{07390E33-9403-C0B3-A163-1B82AE84E5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106527" y="3498000"/>
                    <a:ext cx="496200" cy="496200"/>
                  </a:xfrm>
                  <a:prstGeom prst="arc">
                    <a:avLst>
                      <a:gd name="adj1" fmla="val 16200000"/>
                      <a:gd name="adj2" fmla="val 0"/>
                    </a:avLst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756" name="Google Shape;756;p22">
                    <a:extLst>
                      <a:ext uri="{FF2B5EF4-FFF2-40B4-BE49-F238E27FC236}">
                        <a16:creationId xmlns:a16="http://schemas.microsoft.com/office/drawing/2014/main" id="{2CBD1BB6-6FF4-1028-2663-5D696FF7F9D7}"/>
                      </a:ext>
                    </a:extLst>
                  </p:cNvPr>
                  <p:cNvCxnSpPr>
                    <a:stCxn id="753" idx="2"/>
                  </p:cNvCxnSpPr>
                  <p:nvPr/>
                </p:nvCxnSpPr>
                <p:spPr>
                  <a:xfrm rot="10800000">
                    <a:off x="7106527" y="3402900"/>
                    <a:ext cx="0" cy="3432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</p:grpSp>
      <p:cxnSp>
        <p:nvCxnSpPr>
          <p:cNvPr id="862" name="Google Shape;735;p22">
            <a:extLst>
              <a:ext uri="{FF2B5EF4-FFF2-40B4-BE49-F238E27FC236}">
                <a16:creationId xmlns:a16="http://schemas.microsoft.com/office/drawing/2014/main" id="{58CA1726-3A0D-9EAB-D12B-2280952BD844}"/>
              </a:ext>
            </a:extLst>
          </p:cNvPr>
          <p:cNvCxnSpPr>
            <a:cxnSpLocks/>
          </p:cNvCxnSpPr>
          <p:nvPr/>
        </p:nvCxnSpPr>
        <p:spPr>
          <a:xfrm>
            <a:off x="646343" y="4549469"/>
            <a:ext cx="230311" cy="229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7" name="Groupe 726">
            <a:extLst>
              <a:ext uri="{FF2B5EF4-FFF2-40B4-BE49-F238E27FC236}">
                <a16:creationId xmlns:a16="http://schemas.microsoft.com/office/drawing/2014/main" id="{89CC7ED0-9159-2705-2D52-5AA089E90B2F}"/>
              </a:ext>
            </a:extLst>
          </p:cNvPr>
          <p:cNvGrpSpPr/>
          <p:nvPr/>
        </p:nvGrpSpPr>
        <p:grpSpPr>
          <a:xfrm>
            <a:off x="2033707" y="3185832"/>
            <a:ext cx="756051" cy="881545"/>
            <a:chOff x="2033707" y="3185832"/>
            <a:chExt cx="756051" cy="881545"/>
          </a:xfrm>
        </p:grpSpPr>
        <p:cxnSp>
          <p:nvCxnSpPr>
            <p:cNvPr id="869" name="Google Shape;735;p22">
              <a:extLst>
                <a:ext uri="{FF2B5EF4-FFF2-40B4-BE49-F238E27FC236}">
                  <a16:creationId xmlns:a16="http://schemas.microsoft.com/office/drawing/2014/main" id="{47380290-6E69-CD21-04B7-A5DD0BB29131}"/>
                </a:ext>
              </a:extLst>
            </p:cNvPr>
            <p:cNvCxnSpPr>
              <a:cxnSpLocks/>
            </p:cNvCxnSpPr>
            <p:nvPr/>
          </p:nvCxnSpPr>
          <p:spPr>
            <a:xfrm>
              <a:off x="2033707" y="3619118"/>
              <a:ext cx="425182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877" name="Image 876">
              <a:extLst>
                <a:ext uri="{FF2B5EF4-FFF2-40B4-BE49-F238E27FC236}">
                  <a16:creationId xmlns:a16="http://schemas.microsoft.com/office/drawing/2014/main" id="{7BBDFAE8-D1FB-AD65-67EC-97792DF6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230" y="3272445"/>
              <a:ext cx="389528" cy="389528"/>
            </a:xfrm>
            <a:prstGeom prst="rect">
              <a:avLst/>
            </a:prstGeom>
          </p:spPr>
        </p:pic>
        <p:pic>
          <p:nvPicPr>
            <p:cNvPr id="880" name="Image 879">
              <a:extLst>
                <a:ext uri="{FF2B5EF4-FFF2-40B4-BE49-F238E27FC236}">
                  <a16:creationId xmlns:a16="http://schemas.microsoft.com/office/drawing/2014/main" id="{21A076E3-C235-D8BA-A19F-294CA9603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0230" y="3661973"/>
              <a:ext cx="389528" cy="389528"/>
            </a:xfrm>
            <a:prstGeom prst="rect">
              <a:avLst/>
            </a:prstGeom>
          </p:spPr>
        </p:pic>
        <p:sp>
          <p:nvSpPr>
            <p:cNvPr id="916" name="Rectangle 915">
              <a:extLst>
                <a:ext uri="{FF2B5EF4-FFF2-40B4-BE49-F238E27FC236}">
                  <a16:creationId xmlns:a16="http://schemas.microsoft.com/office/drawing/2014/main" id="{5955671A-0AA9-F9DF-A35F-4479EBA5D7F8}"/>
                </a:ext>
              </a:extLst>
            </p:cNvPr>
            <p:cNvSpPr/>
            <p:nvPr/>
          </p:nvSpPr>
          <p:spPr>
            <a:xfrm>
              <a:off x="2414692" y="3185832"/>
              <a:ext cx="370191" cy="881545"/>
            </a:xfrm>
            <a:prstGeom prst="rect">
              <a:avLst/>
            </a:prstGeom>
            <a:noFill/>
            <a:ln w="9525">
              <a:solidFill>
                <a:srgbClr val="869FB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74" name="Image 873">
            <a:extLst>
              <a:ext uri="{FF2B5EF4-FFF2-40B4-BE49-F238E27FC236}">
                <a16:creationId xmlns:a16="http://schemas.microsoft.com/office/drawing/2014/main" id="{D5EE206D-42EB-092B-B369-714CA6D6368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1205181" y="405574"/>
            <a:ext cx="1111387" cy="903253"/>
          </a:xfrm>
          <a:prstGeom prst="rect">
            <a:avLst/>
          </a:prstGeom>
        </p:spPr>
      </p:pic>
      <p:pic>
        <p:nvPicPr>
          <p:cNvPr id="875" name="Image 874">
            <a:extLst>
              <a:ext uri="{FF2B5EF4-FFF2-40B4-BE49-F238E27FC236}">
                <a16:creationId xmlns:a16="http://schemas.microsoft.com/office/drawing/2014/main" id="{C5FF0631-BCCA-7261-9941-7BB53A76B85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109422" y="457884"/>
            <a:ext cx="1089478" cy="1100981"/>
          </a:xfrm>
          <a:prstGeom prst="rect">
            <a:avLst/>
          </a:prstGeom>
        </p:spPr>
      </p:pic>
      <p:grpSp>
        <p:nvGrpSpPr>
          <p:cNvPr id="728" name="Groupe 727">
            <a:extLst>
              <a:ext uri="{FF2B5EF4-FFF2-40B4-BE49-F238E27FC236}">
                <a16:creationId xmlns:a16="http://schemas.microsoft.com/office/drawing/2014/main" id="{7ACFAC6C-7065-E309-2956-8FCCA1246AE2}"/>
              </a:ext>
            </a:extLst>
          </p:cNvPr>
          <p:cNvGrpSpPr/>
          <p:nvPr/>
        </p:nvGrpSpPr>
        <p:grpSpPr>
          <a:xfrm>
            <a:off x="1034035" y="107696"/>
            <a:ext cx="7327539" cy="778457"/>
            <a:chOff x="1034035" y="107696"/>
            <a:chExt cx="7327539" cy="77845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CC44C285-C5D0-8836-0B09-64880DFEFBCF}"/>
                </a:ext>
              </a:extLst>
            </p:cNvPr>
            <p:cNvGrpSpPr/>
            <p:nvPr/>
          </p:nvGrpSpPr>
          <p:grpSpPr>
            <a:xfrm>
              <a:off x="5629258" y="107696"/>
              <a:ext cx="581171" cy="581171"/>
              <a:chOff x="7024753" y="291022"/>
              <a:chExt cx="581171" cy="581171"/>
            </a:xfrm>
          </p:grpSpPr>
          <p:grpSp>
            <p:nvGrpSpPr>
              <p:cNvPr id="3" name="Groupe 2">
                <a:extLst>
                  <a:ext uri="{FF2B5EF4-FFF2-40B4-BE49-F238E27FC236}">
                    <a16:creationId xmlns:a16="http://schemas.microsoft.com/office/drawing/2014/main" id="{8C9D83BB-D5F0-B855-7CA8-1255FEA738DA}"/>
                  </a:ext>
                </a:extLst>
              </p:cNvPr>
              <p:cNvGrpSpPr/>
              <p:nvPr/>
            </p:nvGrpSpPr>
            <p:grpSpPr>
              <a:xfrm>
                <a:off x="7024753" y="291022"/>
                <a:ext cx="581171" cy="581171"/>
                <a:chOff x="7024753" y="291022"/>
                <a:chExt cx="581171" cy="581171"/>
              </a:xfrm>
            </p:grpSpPr>
            <p:sp>
              <p:nvSpPr>
                <p:cNvPr id="375" name="Google Shape;375;p19"/>
                <p:cNvSpPr/>
                <p:nvPr/>
              </p:nvSpPr>
              <p:spPr>
                <a:xfrm>
                  <a:off x="7024753" y="291022"/>
                  <a:ext cx="581171" cy="58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2" h="26742" extrusionOk="0">
                      <a:moveTo>
                        <a:pt x="13371" y="1179"/>
                      </a:moveTo>
                      <a:cubicBezTo>
                        <a:pt x="20086" y="1179"/>
                        <a:pt x="25563" y="6644"/>
                        <a:pt x="25563" y="13371"/>
                      </a:cubicBezTo>
                      <a:cubicBezTo>
                        <a:pt x="25563" y="20086"/>
                        <a:pt x="20086" y="25563"/>
                        <a:pt x="13371" y="25563"/>
                      </a:cubicBezTo>
                      <a:cubicBezTo>
                        <a:pt x="6644" y="25563"/>
                        <a:pt x="1179" y="20086"/>
                        <a:pt x="1179" y="13371"/>
                      </a:cubicBezTo>
                      <a:cubicBezTo>
                        <a:pt x="1179" y="6644"/>
                        <a:pt x="6644" y="1179"/>
                        <a:pt x="13371" y="1179"/>
                      </a:cubicBezTo>
                      <a:close/>
                      <a:moveTo>
                        <a:pt x="13371" y="0"/>
                      </a:moveTo>
                      <a:cubicBezTo>
                        <a:pt x="6001" y="0"/>
                        <a:pt x="1" y="6001"/>
                        <a:pt x="1" y="13371"/>
                      </a:cubicBezTo>
                      <a:cubicBezTo>
                        <a:pt x="1" y="20741"/>
                        <a:pt x="6001" y="26742"/>
                        <a:pt x="13371" y="26742"/>
                      </a:cubicBezTo>
                      <a:cubicBezTo>
                        <a:pt x="20741" y="26742"/>
                        <a:pt x="26742" y="20741"/>
                        <a:pt x="26742" y="13371"/>
                      </a:cubicBezTo>
                      <a:cubicBezTo>
                        <a:pt x="26742" y="6001"/>
                        <a:pt x="20741" y="0"/>
                        <a:pt x="1337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19"/>
                <p:cNvSpPr/>
                <p:nvPr/>
              </p:nvSpPr>
              <p:spPr>
                <a:xfrm>
                  <a:off x="7094101" y="360490"/>
                  <a:ext cx="442235" cy="442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20349" extrusionOk="0">
                      <a:moveTo>
                        <a:pt x="10180" y="0"/>
                      </a:moveTo>
                      <a:cubicBezTo>
                        <a:pt x="4561" y="0"/>
                        <a:pt x="0" y="4560"/>
                        <a:pt x="0" y="10180"/>
                      </a:cubicBezTo>
                      <a:cubicBezTo>
                        <a:pt x="0" y="15800"/>
                        <a:pt x="4561" y="20348"/>
                        <a:pt x="10180" y="20348"/>
                      </a:cubicBezTo>
                      <a:cubicBezTo>
                        <a:pt x="15800" y="20348"/>
                        <a:pt x="20348" y="15800"/>
                        <a:pt x="20348" y="10180"/>
                      </a:cubicBezTo>
                      <a:cubicBezTo>
                        <a:pt x="20348" y="4560"/>
                        <a:pt x="15800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39F91CC-6286-ACF5-8BA8-A1CC49A7038B}"/>
                  </a:ext>
                </a:extLst>
              </p:cNvPr>
              <p:cNvSpPr txBox="1"/>
              <p:nvPr/>
            </p:nvSpPr>
            <p:spPr>
              <a:xfrm>
                <a:off x="7147226" y="340427"/>
                <a:ext cx="2309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b="1" dirty="0">
                    <a:solidFill>
                      <a:schemeClr val="bg1">
                        <a:lumMod val="95000"/>
                      </a:schemeClr>
                    </a:solidFill>
                  </a:rPr>
                  <a:t>0</a:t>
                </a:r>
              </a:p>
            </p:txBody>
          </p:sp>
        </p:grp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E84977FF-E6A9-4E6C-4E30-0E3EDDC166A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540" y="132294"/>
              <a:ext cx="0" cy="2732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6B5123A-0C9C-18BC-867E-27DF38A868BE}"/>
                </a:ext>
              </a:extLst>
            </p:cNvPr>
            <p:cNvSpPr txBox="1"/>
            <p:nvPr/>
          </p:nvSpPr>
          <p:spPr>
            <a:xfrm>
              <a:off x="5784792" y="547599"/>
              <a:ext cx="2576782" cy="338554"/>
            </a:xfrm>
            <a:prstGeom prst="rect">
              <a:avLst/>
            </a:prstGeom>
            <a:noFill/>
            <a:ln w="9525">
              <a:solidFill>
                <a:srgbClr val="5EB2F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5EB2FC"/>
                  </a:solidFill>
                </a:rPr>
                <a:t>   Importer notre data</a:t>
              </a:r>
            </a:p>
          </p:txBody>
        </p:sp>
        <p:cxnSp>
          <p:nvCxnSpPr>
            <p:cNvPr id="914" name="Connecteur droit avec flèche 913">
              <a:extLst>
                <a:ext uri="{FF2B5EF4-FFF2-40B4-BE49-F238E27FC236}">
                  <a16:creationId xmlns:a16="http://schemas.microsoft.com/office/drawing/2014/main" id="{9E3902D8-BA48-703B-6739-502DEB8278D1}"/>
                </a:ext>
              </a:extLst>
            </p:cNvPr>
            <p:cNvCxnSpPr>
              <a:cxnSpLocks/>
            </p:cNvCxnSpPr>
            <p:nvPr/>
          </p:nvCxnSpPr>
          <p:spPr>
            <a:xfrm>
              <a:off x="2158403" y="130165"/>
              <a:ext cx="0" cy="2250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Connecteur droit 920">
              <a:extLst>
                <a:ext uri="{FF2B5EF4-FFF2-40B4-BE49-F238E27FC236}">
                  <a16:creationId xmlns:a16="http://schemas.microsoft.com/office/drawing/2014/main" id="{6E75437D-EECF-90DF-D865-0F33E4A4D0F0}"/>
                </a:ext>
              </a:extLst>
            </p:cNvPr>
            <p:cNvCxnSpPr>
              <a:cxnSpLocks/>
            </p:cNvCxnSpPr>
            <p:nvPr/>
          </p:nvCxnSpPr>
          <p:spPr>
            <a:xfrm>
              <a:off x="1034035" y="115727"/>
              <a:ext cx="4814181" cy="982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3" name="Groupe 722">
            <a:extLst>
              <a:ext uri="{FF2B5EF4-FFF2-40B4-BE49-F238E27FC236}">
                <a16:creationId xmlns:a16="http://schemas.microsoft.com/office/drawing/2014/main" id="{CEC9EA63-1900-C1A1-B361-CED957237C2F}"/>
              </a:ext>
            </a:extLst>
          </p:cNvPr>
          <p:cNvGrpSpPr/>
          <p:nvPr/>
        </p:nvGrpSpPr>
        <p:grpSpPr>
          <a:xfrm>
            <a:off x="2586448" y="241194"/>
            <a:ext cx="6397475" cy="2388509"/>
            <a:chOff x="2586448" y="241194"/>
            <a:chExt cx="6397475" cy="2388509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408FE97-4FD5-B5F7-3323-7DC3EAA0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2391" y="241194"/>
              <a:ext cx="2576781" cy="1700712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934DCF6-F0D6-A13B-D0DC-2A6896BC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86448" y="629354"/>
              <a:ext cx="516349" cy="362215"/>
            </a:xfrm>
            <a:prstGeom prst="rect">
              <a:avLst/>
            </a:prstGeom>
          </p:spPr>
        </p:pic>
        <p:grpSp>
          <p:nvGrpSpPr>
            <p:cNvPr id="906" name="Groupe 905">
              <a:extLst>
                <a:ext uri="{FF2B5EF4-FFF2-40B4-BE49-F238E27FC236}">
                  <a16:creationId xmlns:a16="http://schemas.microsoft.com/office/drawing/2014/main" id="{CAB02DF0-499E-2613-9103-7448C4C2B9F2}"/>
                </a:ext>
              </a:extLst>
            </p:cNvPr>
            <p:cNvGrpSpPr/>
            <p:nvPr/>
          </p:nvGrpSpPr>
          <p:grpSpPr>
            <a:xfrm>
              <a:off x="8471877" y="1857849"/>
              <a:ext cx="508052" cy="508052"/>
              <a:chOff x="4676596" y="3168875"/>
              <a:chExt cx="508052" cy="508052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8324ABF0-C3D6-5A29-B588-36E56D5C880E}"/>
                  </a:ext>
                </a:extLst>
              </p:cNvPr>
              <p:cNvGrpSpPr/>
              <p:nvPr/>
            </p:nvGrpSpPr>
            <p:grpSpPr>
              <a:xfrm>
                <a:off x="4676596" y="3168875"/>
                <a:ext cx="508052" cy="508052"/>
                <a:chOff x="7024753" y="291022"/>
                <a:chExt cx="581171" cy="581171"/>
              </a:xfrm>
            </p:grpSpPr>
            <p:sp>
              <p:nvSpPr>
                <p:cNvPr id="6" name="Google Shape;375;p19">
                  <a:extLst>
                    <a:ext uri="{FF2B5EF4-FFF2-40B4-BE49-F238E27FC236}">
                      <a16:creationId xmlns:a16="http://schemas.microsoft.com/office/drawing/2014/main" id="{E271A4A3-D92A-550B-2851-BA3C6D313130}"/>
                    </a:ext>
                  </a:extLst>
                </p:cNvPr>
                <p:cNvSpPr/>
                <p:nvPr/>
              </p:nvSpPr>
              <p:spPr>
                <a:xfrm>
                  <a:off x="7024753" y="291022"/>
                  <a:ext cx="581171" cy="58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2" h="26742" extrusionOk="0">
                      <a:moveTo>
                        <a:pt x="13371" y="1179"/>
                      </a:moveTo>
                      <a:cubicBezTo>
                        <a:pt x="20086" y="1179"/>
                        <a:pt x="25563" y="6644"/>
                        <a:pt x="25563" y="13371"/>
                      </a:cubicBezTo>
                      <a:cubicBezTo>
                        <a:pt x="25563" y="20086"/>
                        <a:pt x="20086" y="25563"/>
                        <a:pt x="13371" y="25563"/>
                      </a:cubicBezTo>
                      <a:cubicBezTo>
                        <a:pt x="6644" y="25563"/>
                        <a:pt x="1179" y="20086"/>
                        <a:pt x="1179" y="13371"/>
                      </a:cubicBezTo>
                      <a:cubicBezTo>
                        <a:pt x="1179" y="6644"/>
                        <a:pt x="6644" y="1179"/>
                        <a:pt x="13371" y="1179"/>
                      </a:cubicBezTo>
                      <a:close/>
                      <a:moveTo>
                        <a:pt x="13371" y="0"/>
                      </a:moveTo>
                      <a:cubicBezTo>
                        <a:pt x="6001" y="0"/>
                        <a:pt x="1" y="6001"/>
                        <a:pt x="1" y="13371"/>
                      </a:cubicBezTo>
                      <a:cubicBezTo>
                        <a:pt x="1" y="20741"/>
                        <a:pt x="6001" y="26742"/>
                        <a:pt x="13371" y="26742"/>
                      </a:cubicBezTo>
                      <a:cubicBezTo>
                        <a:pt x="20741" y="26742"/>
                        <a:pt x="26742" y="20741"/>
                        <a:pt x="26742" y="13371"/>
                      </a:cubicBezTo>
                      <a:cubicBezTo>
                        <a:pt x="26742" y="6001"/>
                        <a:pt x="20741" y="0"/>
                        <a:pt x="1337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" name="Google Shape;376;p19">
                  <a:extLst>
                    <a:ext uri="{FF2B5EF4-FFF2-40B4-BE49-F238E27FC236}">
                      <a16:creationId xmlns:a16="http://schemas.microsoft.com/office/drawing/2014/main" id="{B16E7A50-9DAA-6C04-115B-CF2074B9E5D6}"/>
                    </a:ext>
                  </a:extLst>
                </p:cNvPr>
                <p:cNvSpPr/>
                <p:nvPr/>
              </p:nvSpPr>
              <p:spPr>
                <a:xfrm>
                  <a:off x="7094102" y="360490"/>
                  <a:ext cx="442235" cy="442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20349" extrusionOk="0">
                      <a:moveTo>
                        <a:pt x="10180" y="0"/>
                      </a:moveTo>
                      <a:cubicBezTo>
                        <a:pt x="4561" y="0"/>
                        <a:pt x="0" y="4560"/>
                        <a:pt x="0" y="10180"/>
                      </a:cubicBezTo>
                      <a:cubicBezTo>
                        <a:pt x="0" y="15800"/>
                        <a:pt x="4561" y="20348"/>
                        <a:pt x="10180" y="20348"/>
                      </a:cubicBezTo>
                      <a:cubicBezTo>
                        <a:pt x="15800" y="20348"/>
                        <a:pt x="20348" y="15800"/>
                        <a:pt x="20348" y="10180"/>
                      </a:cubicBezTo>
                      <a:cubicBezTo>
                        <a:pt x="20348" y="4560"/>
                        <a:pt x="15800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FCA6E5EF-AEE0-B4AF-3831-3EB170CD892E}"/>
                  </a:ext>
                </a:extLst>
              </p:cNvPr>
              <p:cNvSpPr txBox="1"/>
              <p:nvPr/>
            </p:nvSpPr>
            <p:spPr>
              <a:xfrm>
                <a:off x="4775041" y="3221438"/>
                <a:ext cx="20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</a:p>
            </p:txBody>
          </p:sp>
        </p:grpSp>
        <p:cxnSp>
          <p:nvCxnSpPr>
            <p:cNvPr id="955" name="Connecteur droit avec flèche 954">
              <a:extLst>
                <a:ext uri="{FF2B5EF4-FFF2-40B4-BE49-F238E27FC236}">
                  <a16:creationId xmlns:a16="http://schemas.microsoft.com/office/drawing/2014/main" id="{F8A9E9CD-88B7-4541-5E4B-BF2EBBC14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12073" y="1892931"/>
              <a:ext cx="3107233" cy="27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2" name="ZoneTexte 711">
              <a:extLst>
                <a:ext uri="{FF2B5EF4-FFF2-40B4-BE49-F238E27FC236}">
                  <a16:creationId xmlns:a16="http://schemas.microsoft.com/office/drawing/2014/main" id="{D8C6DAC4-E2F3-6FBA-4BD3-91F3FD0487C6}"/>
                </a:ext>
              </a:extLst>
            </p:cNvPr>
            <p:cNvSpPr txBox="1"/>
            <p:nvPr/>
          </p:nvSpPr>
          <p:spPr>
            <a:xfrm>
              <a:off x="5896729" y="2291149"/>
              <a:ext cx="3087194" cy="338554"/>
            </a:xfrm>
            <a:prstGeom prst="rect">
              <a:avLst/>
            </a:prstGeom>
            <a:noFill/>
            <a:ln w="9525">
              <a:solidFill>
                <a:srgbClr val="5EB2F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fr-FR" sz="1600" b="1" dirty="0">
                  <a:solidFill>
                    <a:srgbClr val="5EB2FC"/>
                  </a:solidFill>
                </a:rPr>
                <a:t>Synthèse et doc de travail</a:t>
              </a:r>
            </a:p>
          </p:txBody>
        </p:sp>
      </p:grpSp>
      <p:grpSp>
        <p:nvGrpSpPr>
          <p:cNvPr id="724" name="Groupe 723">
            <a:extLst>
              <a:ext uri="{FF2B5EF4-FFF2-40B4-BE49-F238E27FC236}">
                <a16:creationId xmlns:a16="http://schemas.microsoft.com/office/drawing/2014/main" id="{B96C05BD-941C-9568-2FC8-65D9B5F2433B}"/>
              </a:ext>
            </a:extLst>
          </p:cNvPr>
          <p:cNvGrpSpPr/>
          <p:nvPr/>
        </p:nvGrpSpPr>
        <p:grpSpPr>
          <a:xfrm>
            <a:off x="2602379" y="2044643"/>
            <a:ext cx="2909694" cy="693492"/>
            <a:chOff x="2602379" y="2044643"/>
            <a:chExt cx="2739813" cy="693492"/>
          </a:xfrm>
        </p:grpSpPr>
        <p:grpSp>
          <p:nvGrpSpPr>
            <p:cNvPr id="908" name="Groupe 907">
              <a:extLst>
                <a:ext uri="{FF2B5EF4-FFF2-40B4-BE49-F238E27FC236}">
                  <a16:creationId xmlns:a16="http://schemas.microsoft.com/office/drawing/2014/main" id="{8AF0A1F2-3BDB-8883-4292-137B80D479D0}"/>
                </a:ext>
              </a:extLst>
            </p:cNvPr>
            <p:cNvGrpSpPr/>
            <p:nvPr/>
          </p:nvGrpSpPr>
          <p:grpSpPr>
            <a:xfrm>
              <a:off x="2602379" y="2044643"/>
              <a:ext cx="508052" cy="508052"/>
              <a:chOff x="5691647" y="3178123"/>
              <a:chExt cx="508052" cy="508052"/>
            </a:xfrm>
          </p:grpSpPr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F4FC6E47-2A6C-2D1D-AC7C-B6771C262532}"/>
                  </a:ext>
                </a:extLst>
              </p:cNvPr>
              <p:cNvGrpSpPr/>
              <p:nvPr/>
            </p:nvGrpSpPr>
            <p:grpSpPr>
              <a:xfrm>
                <a:off x="5691647" y="3178123"/>
                <a:ext cx="508052" cy="508052"/>
                <a:chOff x="7024753" y="291022"/>
                <a:chExt cx="581171" cy="581171"/>
              </a:xfrm>
            </p:grpSpPr>
            <p:sp>
              <p:nvSpPr>
                <p:cNvPr id="21" name="Google Shape;375;p19">
                  <a:extLst>
                    <a:ext uri="{FF2B5EF4-FFF2-40B4-BE49-F238E27FC236}">
                      <a16:creationId xmlns:a16="http://schemas.microsoft.com/office/drawing/2014/main" id="{DAFD03E2-50FE-E522-0650-10EAB7A54B30}"/>
                    </a:ext>
                  </a:extLst>
                </p:cNvPr>
                <p:cNvSpPr/>
                <p:nvPr/>
              </p:nvSpPr>
              <p:spPr>
                <a:xfrm>
                  <a:off x="7024753" y="291022"/>
                  <a:ext cx="581171" cy="58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2" h="26742" extrusionOk="0">
                      <a:moveTo>
                        <a:pt x="13371" y="1179"/>
                      </a:moveTo>
                      <a:cubicBezTo>
                        <a:pt x="20086" y="1179"/>
                        <a:pt x="25563" y="6644"/>
                        <a:pt x="25563" y="13371"/>
                      </a:cubicBezTo>
                      <a:cubicBezTo>
                        <a:pt x="25563" y="20086"/>
                        <a:pt x="20086" y="25563"/>
                        <a:pt x="13371" y="25563"/>
                      </a:cubicBezTo>
                      <a:cubicBezTo>
                        <a:pt x="6644" y="25563"/>
                        <a:pt x="1179" y="20086"/>
                        <a:pt x="1179" y="13371"/>
                      </a:cubicBezTo>
                      <a:cubicBezTo>
                        <a:pt x="1179" y="6644"/>
                        <a:pt x="6644" y="1179"/>
                        <a:pt x="13371" y="1179"/>
                      </a:cubicBezTo>
                      <a:close/>
                      <a:moveTo>
                        <a:pt x="13371" y="0"/>
                      </a:moveTo>
                      <a:cubicBezTo>
                        <a:pt x="6001" y="0"/>
                        <a:pt x="1" y="6001"/>
                        <a:pt x="1" y="13371"/>
                      </a:cubicBezTo>
                      <a:cubicBezTo>
                        <a:pt x="1" y="20741"/>
                        <a:pt x="6001" y="26742"/>
                        <a:pt x="13371" y="26742"/>
                      </a:cubicBezTo>
                      <a:cubicBezTo>
                        <a:pt x="20741" y="26742"/>
                        <a:pt x="26742" y="20741"/>
                        <a:pt x="26742" y="13371"/>
                      </a:cubicBezTo>
                      <a:cubicBezTo>
                        <a:pt x="26742" y="6001"/>
                        <a:pt x="20741" y="0"/>
                        <a:pt x="1337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376;p19">
                  <a:extLst>
                    <a:ext uri="{FF2B5EF4-FFF2-40B4-BE49-F238E27FC236}">
                      <a16:creationId xmlns:a16="http://schemas.microsoft.com/office/drawing/2014/main" id="{FF883A51-7D48-8183-452E-0CD25C6DAA06}"/>
                    </a:ext>
                  </a:extLst>
                </p:cNvPr>
                <p:cNvSpPr/>
                <p:nvPr/>
              </p:nvSpPr>
              <p:spPr>
                <a:xfrm>
                  <a:off x="7094101" y="360490"/>
                  <a:ext cx="442235" cy="442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20349" extrusionOk="0">
                      <a:moveTo>
                        <a:pt x="10180" y="0"/>
                      </a:moveTo>
                      <a:cubicBezTo>
                        <a:pt x="4561" y="0"/>
                        <a:pt x="0" y="4560"/>
                        <a:pt x="0" y="10180"/>
                      </a:cubicBezTo>
                      <a:cubicBezTo>
                        <a:pt x="0" y="15800"/>
                        <a:pt x="4561" y="20348"/>
                        <a:pt x="10180" y="20348"/>
                      </a:cubicBezTo>
                      <a:cubicBezTo>
                        <a:pt x="15800" y="20348"/>
                        <a:pt x="20348" y="15800"/>
                        <a:pt x="20348" y="10180"/>
                      </a:cubicBezTo>
                      <a:cubicBezTo>
                        <a:pt x="20348" y="4560"/>
                        <a:pt x="15800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99" name="ZoneTexte 898">
                <a:extLst>
                  <a:ext uri="{FF2B5EF4-FFF2-40B4-BE49-F238E27FC236}">
                    <a16:creationId xmlns:a16="http://schemas.microsoft.com/office/drawing/2014/main" id="{C34A3359-DFDB-0044-FEE1-DB6EE6789C94}"/>
                  </a:ext>
                </a:extLst>
              </p:cNvPr>
              <p:cNvSpPr txBox="1"/>
              <p:nvPr/>
            </p:nvSpPr>
            <p:spPr>
              <a:xfrm>
                <a:off x="5790092" y="3230686"/>
                <a:ext cx="20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717" name="ZoneTexte 716">
              <a:extLst>
                <a:ext uri="{FF2B5EF4-FFF2-40B4-BE49-F238E27FC236}">
                  <a16:creationId xmlns:a16="http://schemas.microsoft.com/office/drawing/2014/main" id="{94DE12A4-AA59-4E30-C014-AA34FFD8166C}"/>
                </a:ext>
              </a:extLst>
            </p:cNvPr>
            <p:cNvSpPr txBox="1"/>
            <p:nvPr/>
          </p:nvSpPr>
          <p:spPr>
            <a:xfrm>
              <a:off x="2959711" y="2214915"/>
              <a:ext cx="2382481" cy="523220"/>
            </a:xfrm>
            <a:prstGeom prst="rect">
              <a:avLst/>
            </a:prstGeom>
            <a:noFill/>
            <a:ln w="9525">
              <a:solidFill>
                <a:srgbClr val="5EB2F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1600" b="1" dirty="0">
                  <a:solidFill>
                    <a:srgbClr val="5EB2FC"/>
                  </a:solidFill>
                </a:rPr>
                <a:t>Observation -  Analyse </a:t>
              </a:r>
              <a:b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sur 2 communes tests</a:t>
              </a:r>
              <a:endPara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30" name="Groupe 729">
            <a:extLst>
              <a:ext uri="{FF2B5EF4-FFF2-40B4-BE49-F238E27FC236}">
                <a16:creationId xmlns:a16="http://schemas.microsoft.com/office/drawing/2014/main" id="{A289617C-0501-C229-ECCA-0429D561AD7F}"/>
              </a:ext>
            </a:extLst>
          </p:cNvPr>
          <p:cNvGrpSpPr/>
          <p:nvPr/>
        </p:nvGrpSpPr>
        <p:grpSpPr>
          <a:xfrm>
            <a:off x="665713" y="1978760"/>
            <a:ext cx="5501617" cy="2734887"/>
            <a:chOff x="634260" y="1980596"/>
            <a:chExt cx="5501617" cy="2734887"/>
          </a:xfrm>
        </p:grpSpPr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A8C17B58-2237-B171-DF7B-4410BAFA8EB2}"/>
                </a:ext>
              </a:extLst>
            </p:cNvPr>
            <p:cNvGrpSpPr/>
            <p:nvPr/>
          </p:nvGrpSpPr>
          <p:grpSpPr>
            <a:xfrm>
              <a:off x="853108" y="3459460"/>
              <a:ext cx="328126" cy="327954"/>
              <a:chOff x="7931870" y="458143"/>
              <a:chExt cx="473921" cy="473672"/>
            </a:xfrm>
          </p:grpSpPr>
          <p:sp>
            <p:nvSpPr>
              <p:cNvPr id="37" name="Google Shape;796;p22">
                <a:extLst>
                  <a:ext uri="{FF2B5EF4-FFF2-40B4-BE49-F238E27FC236}">
                    <a16:creationId xmlns:a16="http://schemas.microsoft.com/office/drawing/2014/main" id="{F777AB02-05DB-472C-C576-80FB34B9C8DA}"/>
                  </a:ext>
                </a:extLst>
              </p:cNvPr>
              <p:cNvSpPr/>
              <p:nvPr/>
            </p:nvSpPr>
            <p:spPr>
              <a:xfrm>
                <a:off x="7979460" y="505460"/>
                <a:ext cx="378742" cy="378765"/>
              </a:xfrm>
              <a:custGeom>
                <a:avLst/>
                <a:gdLst/>
                <a:ahLst/>
                <a:cxnLst/>
                <a:rect l="l" t="t" r="r" b="b"/>
                <a:pathLst>
                  <a:path w="16681" h="16682" extrusionOk="0">
                    <a:moveTo>
                      <a:pt x="8334" y="1"/>
                    </a:moveTo>
                    <a:cubicBezTo>
                      <a:pt x="3727" y="1"/>
                      <a:pt x="0" y="3739"/>
                      <a:pt x="0" y="8347"/>
                    </a:cubicBezTo>
                    <a:cubicBezTo>
                      <a:pt x="0" y="12955"/>
                      <a:pt x="3727" y="16682"/>
                      <a:pt x="8334" y="16682"/>
                    </a:cubicBezTo>
                    <a:cubicBezTo>
                      <a:pt x="12942" y="16682"/>
                      <a:pt x="16681" y="12955"/>
                      <a:pt x="16681" y="8347"/>
                    </a:cubicBezTo>
                    <a:cubicBezTo>
                      <a:pt x="16681" y="3739"/>
                      <a:pt x="12942" y="1"/>
                      <a:pt x="8334" y="1"/>
                    </a:cubicBezTo>
                    <a:close/>
                  </a:path>
                </a:pathLst>
              </a:custGeom>
              <a:solidFill>
                <a:srgbClr val="69E7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38" name="Google Shape;797;p22">
                <a:extLst>
                  <a:ext uri="{FF2B5EF4-FFF2-40B4-BE49-F238E27FC236}">
                    <a16:creationId xmlns:a16="http://schemas.microsoft.com/office/drawing/2014/main" id="{7CC02BDD-DF57-7E1A-9B53-FD50EA7DA8AE}"/>
                  </a:ext>
                </a:extLst>
              </p:cNvPr>
              <p:cNvSpPr/>
              <p:nvPr/>
            </p:nvSpPr>
            <p:spPr>
              <a:xfrm>
                <a:off x="7931870" y="458143"/>
                <a:ext cx="473921" cy="473672"/>
              </a:xfrm>
              <a:custGeom>
                <a:avLst/>
                <a:gdLst/>
                <a:ahLst/>
                <a:cxnLst/>
                <a:rect l="l" t="t" r="r" b="b"/>
                <a:pathLst>
                  <a:path w="20873" h="20862" extrusionOk="0">
                    <a:moveTo>
                      <a:pt x="10921" y="0"/>
                    </a:moveTo>
                    <a:cubicBezTo>
                      <a:pt x="10790" y="0"/>
                      <a:pt x="10704" y="103"/>
                      <a:pt x="10692" y="228"/>
                    </a:cubicBezTo>
                    <a:cubicBezTo>
                      <a:pt x="10692" y="359"/>
                      <a:pt x="10788" y="478"/>
                      <a:pt x="10919" y="478"/>
                    </a:cubicBezTo>
                    <a:cubicBezTo>
                      <a:pt x="11692" y="525"/>
                      <a:pt x="12454" y="644"/>
                      <a:pt x="13193" y="859"/>
                    </a:cubicBezTo>
                    <a:cubicBezTo>
                      <a:pt x="13205" y="859"/>
                      <a:pt x="13228" y="870"/>
                      <a:pt x="13252" y="870"/>
                    </a:cubicBezTo>
                    <a:cubicBezTo>
                      <a:pt x="13359" y="870"/>
                      <a:pt x="13455" y="799"/>
                      <a:pt x="13490" y="692"/>
                    </a:cubicBezTo>
                    <a:cubicBezTo>
                      <a:pt x="13526" y="561"/>
                      <a:pt x="13443" y="430"/>
                      <a:pt x="13324" y="394"/>
                    </a:cubicBezTo>
                    <a:cubicBezTo>
                      <a:pt x="12550" y="168"/>
                      <a:pt x="11752" y="37"/>
                      <a:pt x="10942" y="1"/>
                    </a:cubicBezTo>
                    <a:cubicBezTo>
                      <a:pt x="10935" y="1"/>
                      <a:pt x="10928" y="0"/>
                      <a:pt x="10921" y="0"/>
                    </a:cubicBezTo>
                    <a:close/>
                    <a:moveTo>
                      <a:pt x="9502" y="25"/>
                    </a:moveTo>
                    <a:cubicBezTo>
                      <a:pt x="8704" y="97"/>
                      <a:pt x="7906" y="263"/>
                      <a:pt x="7144" y="513"/>
                    </a:cubicBezTo>
                    <a:cubicBezTo>
                      <a:pt x="7025" y="561"/>
                      <a:pt x="6954" y="692"/>
                      <a:pt x="6989" y="823"/>
                    </a:cubicBezTo>
                    <a:cubicBezTo>
                      <a:pt x="7025" y="918"/>
                      <a:pt x="7120" y="990"/>
                      <a:pt x="7228" y="990"/>
                    </a:cubicBezTo>
                    <a:cubicBezTo>
                      <a:pt x="7251" y="990"/>
                      <a:pt x="7275" y="978"/>
                      <a:pt x="7299" y="978"/>
                    </a:cubicBezTo>
                    <a:cubicBezTo>
                      <a:pt x="8025" y="739"/>
                      <a:pt x="8787" y="573"/>
                      <a:pt x="9549" y="513"/>
                    </a:cubicBezTo>
                    <a:cubicBezTo>
                      <a:pt x="9680" y="501"/>
                      <a:pt x="9776" y="382"/>
                      <a:pt x="9764" y="251"/>
                    </a:cubicBezTo>
                    <a:cubicBezTo>
                      <a:pt x="9752" y="120"/>
                      <a:pt x="9633" y="25"/>
                      <a:pt x="9502" y="25"/>
                    </a:cubicBezTo>
                    <a:close/>
                    <a:moveTo>
                      <a:pt x="14587" y="864"/>
                    </a:moveTo>
                    <a:cubicBezTo>
                      <a:pt x="14495" y="864"/>
                      <a:pt x="14404" y="916"/>
                      <a:pt x="14359" y="1013"/>
                    </a:cubicBezTo>
                    <a:cubicBezTo>
                      <a:pt x="14300" y="1132"/>
                      <a:pt x="14359" y="1275"/>
                      <a:pt x="14479" y="1323"/>
                    </a:cubicBezTo>
                    <a:cubicBezTo>
                      <a:pt x="15181" y="1644"/>
                      <a:pt x="15848" y="2037"/>
                      <a:pt x="16455" y="2502"/>
                    </a:cubicBezTo>
                    <a:cubicBezTo>
                      <a:pt x="16503" y="2525"/>
                      <a:pt x="16550" y="2549"/>
                      <a:pt x="16598" y="2549"/>
                    </a:cubicBezTo>
                    <a:cubicBezTo>
                      <a:pt x="16669" y="2549"/>
                      <a:pt x="16741" y="2514"/>
                      <a:pt x="16788" y="2454"/>
                    </a:cubicBezTo>
                    <a:cubicBezTo>
                      <a:pt x="16872" y="2347"/>
                      <a:pt x="16848" y="2192"/>
                      <a:pt x="16741" y="2109"/>
                    </a:cubicBezTo>
                    <a:cubicBezTo>
                      <a:pt x="16110" y="1621"/>
                      <a:pt x="15407" y="1216"/>
                      <a:pt x="14681" y="882"/>
                    </a:cubicBezTo>
                    <a:cubicBezTo>
                      <a:pt x="14651" y="870"/>
                      <a:pt x="14619" y="864"/>
                      <a:pt x="14587" y="864"/>
                    </a:cubicBezTo>
                    <a:close/>
                    <a:moveTo>
                      <a:pt x="5910" y="1038"/>
                    </a:moveTo>
                    <a:cubicBezTo>
                      <a:pt x="5876" y="1038"/>
                      <a:pt x="5843" y="1045"/>
                      <a:pt x="5811" y="1061"/>
                    </a:cubicBezTo>
                    <a:cubicBezTo>
                      <a:pt x="5096" y="1418"/>
                      <a:pt x="4418" y="1859"/>
                      <a:pt x="3799" y="2371"/>
                    </a:cubicBezTo>
                    <a:cubicBezTo>
                      <a:pt x="3691" y="2454"/>
                      <a:pt x="3680" y="2609"/>
                      <a:pt x="3763" y="2716"/>
                    </a:cubicBezTo>
                    <a:cubicBezTo>
                      <a:pt x="3811" y="2775"/>
                      <a:pt x="3882" y="2799"/>
                      <a:pt x="3941" y="2799"/>
                    </a:cubicBezTo>
                    <a:cubicBezTo>
                      <a:pt x="4001" y="2799"/>
                      <a:pt x="4061" y="2787"/>
                      <a:pt x="4096" y="2740"/>
                    </a:cubicBezTo>
                    <a:cubicBezTo>
                      <a:pt x="4692" y="2252"/>
                      <a:pt x="5346" y="1835"/>
                      <a:pt x="6025" y="1501"/>
                    </a:cubicBezTo>
                    <a:cubicBezTo>
                      <a:pt x="6144" y="1442"/>
                      <a:pt x="6192" y="1299"/>
                      <a:pt x="6132" y="1180"/>
                    </a:cubicBezTo>
                    <a:cubicBezTo>
                      <a:pt x="6089" y="1093"/>
                      <a:pt x="6000" y="1038"/>
                      <a:pt x="5910" y="1038"/>
                    </a:cubicBezTo>
                    <a:close/>
                    <a:moveTo>
                      <a:pt x="17663" y="2990"/>
                    </a:moveTo>
                    <a:cubicBezTo>
                      <a:pt x="17601" y="2990"/>
                      <a:pt x="17538" y="3014"/>
                      <a:pt x="17491" y="3061"/>
                    </a:cubicBezTo>
                    <a:cubicBezTo>
                      <a:pt x="17396" y="3156"/>
                      <a:pt x="17396" y="3311"/>
                      <a:pt x="17491" y="3406"/>
                    </a:cubicBezTo>
                    <a:cubicBezTo>
                      <a:pt x="18027" y="3942"/>
                      <a:pt x="18515" y="4549"/>
                      <a:pt x="18908" y="5204"/>
                    </a:cubicBezTo>
                    <a:cubicBezTo>
                      <a:pt x="18955" y="5276"/>
                      <a:pt x="19039" y="5323"/>
                      <a:pt x="19122" y="5323"/>
                    </a:cubicBezTo>
                    <a:cubicBezTo>
                      <a:pt x="19158" y="5323"/>
                      <a:pt x="19205" y="5311"/>
                      <a:pt x="19241" y="5288"/>
                    </a:cubicBezTo>
                    <a:cubicBezTo>
                      <a:pt x="19360" y="5216"/>
                      <a:pt x="19396" y="5061"/>
                      <a:pt x="19324" y="4954"/>
                    </a:cubicBezTo>
                    <a:cubicBezTo>
                      <a:pt x="18908" y="4264"/>
                      <a:pt x="18396" y="3633"/>
                      <a:pt x="17836" y="3061"/>
                    </a:cubicBezTo>
                    <a:cubicBezTo>
                      <a:pt x="17788" y="3014"/>
                      <a:pt x="17726" y="2990"/>
                      <a:pt x="17663" y="2990"/>
                    </a:cubicBezTo>
                    <a:close/>
                    <a:moveTo>
                      <a:pt x="2924" y="3293"/>
                    </a:moveTo>
                    <a:cubicBezTo>
                      <a:pt x="2860" y="3293"/>
                      <a:pt x="2795" y="3320"/>
                      <a:pt x="2751" y="3371"/>
                    </a:cubicBezTo>
                    <a:cubicBezTo>
                      <a:pt x="2203" y="3966"/>
                      <a:pt x="1727" y="4609"/>
                      <a:pt x="1334" y="5311"/>
                    </a:cubicBezTo>
                    <a:cubicBezTo>
                      <a:pt x="1263" y="5431"/>
                      <a:pt x="1310" y="5573"/>
                      <a:pt x="1429" y="5645"/>
                    </a:cubicBezTo>
                    <a:cubicBezTo>
                      <a:pt x="1465" y="5669"/>
                      <a:pt x="1501" y="5669"/>
                      <a:pt x="1548" y="5669"/>
                    </a:cubicBezTo>
                    <a:cubicBezTo>
                      <a:pt x="1632" y="5669"/>
                      <a:pt x="1715" y="5633"/>
                      <a:pt x="1751" y="5550"/>
                    </a:cubicBezTo>
                    <a:cubicBezTo>
                      <a:pt x="2132" y="4883"/>
                      <a:pt x="2584" y="4264"/>
                      <a:pt x="3096" y="3692"/>
                    </a:cubicBezTo>
                    <a:cubicBezTo>
                      <a:pt x="3191" y="3597"/>
                      <a:pt x="3191" y="3442"/>
                      <a:pt x="3084" y="3359"/>
                    </a:cubicBezTo>
                    <a:cubicBezTo>
                      <a:pt x="3040" y="3314"/>
                      <a:pt x="2982" y="3293"/>
                      <a:pt x="2924" y="3293"/>
                    </a:cubicBezTo>
                    <a:close/>
                    <a:moveTo>
                      <a:pt x="19780" y="6086"/>
                    </a:moveTo>
                    <a:cubicBezTo>
                      <a:pt x="19747" y="6086"/>
                      <a:pt x="19713" y="6093"/>
                      <a:pt x="19682" y="6109"/>
                    </a:cubicBezTo>
                    <a:cubicBezTo>
                      <a:pt x="19551" y="6157"/>
                      <a:pt x="19503" y="6300"/>
                      <a:pt x="19551" y="6419"/>
                    </a:cubicBezTo>
                    <a:cubicBezTo>
                      <a:pt x="19860" y="7121"/>
                      <a:pt x="20086" y="7859"/>
                      <a:pt x="20229" y="8621"/>
                    </a:cubicBezTo>
                    <a:cubicBezTo>
                      <a:pt x="20253" y="8729"/>
                      <a:pt x="20348" y="8812"/>
                      <a:pt x="20467" y="8812"/>
                    </a:cubicBezTo>
                    <a:lnTo>
                      <a:pt x="20503" y="8812"/>
                    </a:lnTo>
                    <a:cubicBezTo>
                      <a:pt x="20634" y="8788"/>
                      <a:pt x="20729" y="8657"/>
                      <a:pt x="20705" y="8526"/>
                    </a:cubicBezTo>
                    <a:cubicBezTo>
                      <a:pt x="20551" y="7740"/>
                      <a:pt x="20313" y="6966"/>
                      <a:pt x="19991" y="6228"/>
                    </a:cubicBezTo>
                    <a:cubicBezTo>
                      <a:pt x="19956" y="6141"/>
                      <a:pt x="19870" y="6086"/>
                      <a:pt x="19780" y="6086"/>
                    </a:cubicBezTo>
                    <a:close/>
                    <a:moveTo>
                      <a:pt x="940" y="6462"/>
                    </a:moveTo>
                    <a:cubicBezTo>
                      <a:pt x="844" y="6462"/>
                      <a:pt x="751" y="6520"/>
                      <a:pt x="715" y="6621"/>
                    </a:cubicBezTo>
                    <a:cubicBezTo>
                      <a:pt x="417" y="7359"/>
                      <a:pt x="215" y="8145"/>
                      <a:pt x="108" y="8943"/>
                    </a:cubicBezTo>
                    <a:cubicBezTo>
                      <a:pt x="84" y="9074"/>
                      <a:pt x="179" y="9193"/>
                      <a:pt x="310" y="9217"/>
                    </a:cubicBezTo>
                    <a:lnTo>
                      <a:pt x="346" y="9217"/>
                    </a:lnTo>
                    <a:cubicBezTo>
                      <a:pt x="465" y="9217"/>
                      <a:pt x="560" y="9133"/>
                      <a:pt x="584" y="9014"/>
                    </a:cubicBezTo>
                    <a:cubicBezTo>
                      <a:pt x="691" y="8252"/>
                      <a:pt x="882" y="7502"/>
                      <a:pt x="1167" y="6800"/>
                    </a:cubicBezTo>
                    <a:cubicBezTo>
                      <a:pt x="1215" y="6669"/>
                      <a:pt x="1155" y="6526"/>
                      <a:pt x="1024" y="6478"/>
                    </a:cubicBezTo>
                    <a:cubicBezTo>
                      <a:pt x="997" y="6467"/>
                      <a:pt x="968" y="6462"/>
                      <a:pt x="940" y="6462"/>
                    </a:cubicBezTo>
                    <a:close/>
                    <a:moveTo>
                      <a:pt x="20610" y="9729"/>
                    </a:moveTo>
                    <a:cubicBezTo>
                      <a:pt x="20479" y="9741"/>
                      <a:pt x="20372" y="9848"/>
                      <a:pt x="20384" y="9991"/>
                    </a:cubicBezTo>
                    <a:cubicBezTo>
                      <a:pt x="20384" y="10134"/>
                      <a:pt x="20384" y="10276"/>
                      <a:pt x="20384" y="10431"/>
                    </a:cubicBezTo>
                    <a:cubicBezTo>
                      <a:pt x="20384" y="11050"/>
                      <a:pt x="20336" y="11669"/>
                      <a:pt x="20217" y="12277"/>
                    </a:cubicBezTo>
                    <a:cubicBezTo>
                      <a:pt x="20194" y="12408"/>
                      <a:pt x="20277" y="12527"/>
                      <a:pt x="20408" y="12562"/>
                    </a:cubicBezTo>
                    <a:lnTo>
                      <a:pt x="20455" y="12562"/>
                    </a:lnTo>
                    <a:cubicBezTo>
                      <a:pt x="20575" y="12562"/>
                      <a:pt x="20670" y="12479"/>
                      <a:pt x="20694" y="12360"/>
                    </a:cubicBezTo>
                    <a:cubicBezTo>
                      <a:pt x="20813" y="11729"/>
                      <a:pt x="20872" y="11074"/>
                      <a:pt x="20872" y="10431"/>
                    </a:cubicBezTo>
                    <a:cubicBezTo>
                      <a:pt x="20872" y="10276"/>
                      <a:pt x="20872" y="10122"/>
                      <a:pt x="20860" y="9967"/>
                    </a:cubicBezTo>
                    <a:cubicBezTo>
                      <a:pt x="20860" y="9836"/>
                      <a:pt x="20753" y="9729"/>
                      <a:pt x="20610" y="9729"/>
                    </a:cubicBezTo>
                    <a:close/>
                    <a:moveTo>
                      <a:pt x="239" y="10169"/>
                    </a:moveTo>
                    <a:cubicBezTo>
                      <a:pt x="108" y="10169"/>
                      <a:pt x="1" y="10288"/>
                      <a:pt x="1" y="10431"/>
                    </a:cubicBezTo>
                    <a:cubicBezTo>
                      <a:pt x="1" y="11229"/>
                      <a:pt x="84" y="12039"/>
                      <a:pt x="274" y="12812"/>
                    </a:cubicBezTo>
                    <a:cubicBezTo>
                      <a:pt x="298" y="12931"/>
                      <a:pt x="393" y="13003"/>
                      <a:pt x="512" y="13003"/>
                    </a:cubicBezTo>
                    <a:cubicBezTo>
                      <a:pt x="524" y="13003"/>
                      <a:pt x="548" y="13003"/>
                      <a:pt x="560" y="12991"/>
                    </a:cubicBezTo>
                    <a:cubicBezTo>
                      <a:pt x="691" y="12967"/>
                      <a:pt x="774" y="12836"/>
                      <a:pt x="739" y="12705"/>
                    </a:cubicBezTo>
                    <a:cubicBezTo>
                      <a:pt x="572" y="11967"/>
                      <a:pt x="477" y="11193"/>
                      <a:pt x="477" y="10431"/>
                    </a:cubicBezTo>
                    <a:cubicBezTo>
                      <a:pt x="477" y="10431"/>
                      <a:pt x="477" y="10384"/>
                      <a:pt x="477" y="10384"/>
                    </a:cubicBezTo>
                    <a:cubicBezTo>
                      <a:pt x="477" y="10253"/>
                      <a:pt x="370" y="10169"/>
                      <a:pt x="239" y="10169"/>
                    </a:cubicBezTo>
                    <a:close/>
                    <a:moveTo>
                      <a:pt x="20098" y="13441"/>
                    </a:moveTo>
                    <a:cubicBezTo>
                      <a:pt x="19995" y="13441"/>
                      <a:pt x="19900" y="13507"/>
                      <a:pt x="19872" y="13610"/>
                    </a:cubicBezTo>
                    <a:cubicBezTo>
                      <a:pt x="19622" y="14336"/>
                      <a:pt x="19301" y="15027"/>
                      <a:pt x="18896" y="15682"/>
                    </a:cubicBezTo>
                    <a:cubicBezTo>
                      <a:pt x="18824" y="15789"/>
                      <a:pt x="18860" y="15944"/>
                      <a:pt x="18967" y="16015"/>
                    </a:cubicBezTo>
                    <a:cubicBezTo>
                      <a:pt x="19003" y="16039"/>
                      <a:pt x="19051" y="16051"/>
                      <a:pt x="19098" y="16051"/>
                    </a:cubicBezTo>
                    <a:cubicBezTo>
                      <a:pt x="19181" y="16051"/>
                      <a:pt x="19253" y="16015"/>
                      <a:pt x="19301" y="15932"/>
                    </a:cubicBezTo>
                    <a:cubicBezTo>
                      <a:pt x="19729" y="15253"/>
                      <a:pt x="20074" y="14527"/>
                      <a:pt x="20324" y="13765"/>
                    </a:cubicBezTo>
                    <a:cubicBezTo>
                      <a:pt x="20372" y="13634"/>
                      <a:pt x="20301" y="13503"/>
                      <a:pt x="20182" y="13455"/>
                    </a:cubicBezTo>
                    <a:cubicBezTo>
                      <a:pt x="20154" y="13445"/>
                      <a:pt x="20126" y="13441"/>
                      <a:pt x="20098" y="13441"/>
                    </a:cubicBezTo>
                    <a:close/>
                    <a:moveTo>
                      <a:pt x="924" y="13868"/>
                    </a:moveTo>
                    <a:cubicBezTo>
                      <a:pt x="894" y="13868"/>
                      <a:pt x="864" y="13873"/>
                      <a:pt x="834" y="13884"/>
                    </a:cubicBezTo>
                    <a:cubicBezTo>
                      <a:pt x="715" y="13932"/>
                      <a:pt x="655" y="14074"/>
                      <a:pt x="703" y="14194"/>
                    </a:cubicBezTo>
                    <a:cubicBezTo>
                      <a:pt x="989" y="14944"/>
                      <a:pt x="1370" y="15658"/>
                      <a:pt x="1822" y="16325"/>
                    </a:cubicBezTo>
                    <a:cubicBezTo>
                      <a:pt x="1870" y="16396"/>
                      <a:pt x="1941" y="16432"/>
                      <a:pt x="2025" y="16432"/>
                    </a:cubicBezTo>
                    <a:cubicBezTo>
                      <a:pt x="2072" y="16432"/>
                      <a:pt x="2120" y="16408"/>
                      <a:pt x="2156" y="16384"/>
                    </a:cubicBezTo>
                    <a:cubicBezTo>
                      <a:pt x="2263" y="16313"/>
                      <a:pt x="2298" y="16158"/>
                      <a:pt x="2215" y="16051"/>
                    </a:cubicBezTo>
                    <a:cubicBezTo>
                      <a:pt x="1786" y="15420"/>
                      <a:pt x="1429" y="14729"/>
                      <a:pt x="1144" y="14027"/>
                    </a:cubicBezTo>
                    <a:cubicBezTo>
                      <a:pt x="1107" y="13926"/>
                      <a:pt x="1021" y="13868"/>
                      <a:pt x="924" y="13868"/>
                    </a:cubicBezTo>
                    <a:close/>
                    <a:moveTo>
                      <a:pt x="18271" y="16711"/>
                    </a:moveTo>
                    <a:cubicBezTo>
                      <a:pt x="18202" y="16711"/>
                      <a:pt x="18133" y="16741"/>
                      <a:pt x="18086" y="16801"/>
                    </a:cubicBezTo>
                    <a:cubicBezTo>
                      <a:pt x="17598" y="17384"/>
                      <a:pt x="17038" y="17920"/>
                      <a:pt x="16419" y="18385"/>
                    </a:cubicBezTo>
                    <a:cubicBezTo>
                      <a:pt x="16312" y="18456"/>
                      <a:pt x="16300" y="18611"/>
                      <a:pt x="16372" y="18718"/>
                    </a:cubicBezTo>
                    <a:cubicBezTo>
                      <a:pt x="16419" y="18777"/>
                      <a:pt x="16491" y="18813"/>
                      <a:pt x="16574" y="18813"/>
                    </a:cubicBezTo>
                    <a:cubicBezTo>
                      <a:pt x="16622" y="18813"/>
                      <a:pt x="16669" y="18801"/>
                      <a:pt x="16717" y="18766"/>
                    </a:cubicBezTo>
                    <a:cubicBezTo>
                      <a:pt x="17360" y="18277"/>
                      <a:pt x="17943" y="17718"/>
                      <a:pt x="18455" y="17111"/>
                    </a:cubicBezTo>
                    <a:cubicBezTo>
                      <a:pt x="18539" y="17003"/>
                      <a:pt x="18527" y="16849"/>
                      <a:pt x="18419" y="16765"/>
                    </a:cubicBezTo>
                    <a:cubicBezTo>
                      <a:pt x="18378" y="16729"/>
                      <a:pt x="18325" y="16711"/>
                      <a:pt x="18271" y="16711"/>
                    </a:cubicBezTo>
                    <a:close/>
                    <a:moveTo>
                      <a:pt x="2899" y="17051"/>
                    </a:moveTo>
                    <a:cubicBezTo>
                      <a:pt x="2841" y="17051"/>
                      <a:pt x="2784" y="17072"/>
                      <a:pt x="2739" y="17111"/>
                    </a:cubicBezTo>
                    <a:cubicBezTo>
                      <a:pt x="2632" y="17206"/>
                      <a:pt x="2632" y="17361"/>
                      <a:pt x="2715" y="17456"/>
                    </a:cubicBezTo>
                    <a:cubicBezTo>
                      <a:pt x="3263" y="18051"/>
                      <a:pt x="3870" y="18575"/>
                      <a:pt x="4525" y="19039"/>
                    </a:cubicBezTo>
                    <a:cubicBezTo>
                      <a:pt x="4573" y="19063"/>
                      <a:pt x="4620" y="19075"/>
                      <a:pt x="4668" y="19075"/>
                    </a:cubicBezTo>
                    <a:cubicBezTo>
                      <a:pt x="4739" y="19075"/>
                      <a:pt x="4823" y="19039"/>
                      <a:pt x="4870" y="18968"/>
                    </a:cubicBezTo>
                    <a:cubicBezTo>
                      <a:pt x="4942" y="18861"/>
                      <a:pt x="4918" y="18718"/>
                      <a:pt x="4799" y="18635"/>
                    </a:cubicBezTo>
                    <a:cubicBezTo>
                      <a:pt x="4168" y="18206"/>
                      <a:pt x="3596" y="17694"/>
                      <a:pt x="3072" y="17134"/>
                    </a:cubicBezTo>
                    <a:cubicBezTo>
                      <a:pt x="3028" y="17077"/>
                      <a:pt x="2964" y="17051"/>
                      <a:pt x="2899" y="17051"/>
                    </a:cubicBezTo>
                    <a:close/>
                    <a:moveTo>
                      <a:pt x="15383" y="19101"/>
                    </a:moveTo>
                    <a:cubicBezTo>
                      <a:pt x="15343" y="19101"/>
                      <a:pt x="15302" y="19112"/>
                      <a:pt x="15264" y="19135"/>
                    </a:cubicBezTo>
                    <a:cubicBezTo>
                      <a:pt x="14598" y="19504"/>
                      <a:pt x="13883" y="19801"/>
                      <a:pt x="13145" y="20004"/>
                    </a:cubicBezTo>
                    <a:cubicBezTo>
                      <a:pt x="13026" y="20039"/>
                      <a:pt x="12943" y="20170"/>
                      <a:pt x="12978" y="20301"/>
                    </a:cubicBezTo>
                    <a:cubicBezTo>
                      <a:pt x="13014" y="20409"/>
                      <a:pt x="13109" y="20480"/>
                      <a:pt x="13216" y="20480"/>
                    </a:cubicBezTo>
                    <a:cubicBezTo>
                      <a:pt x="13240" y="20480"/>
                      <a:pt x="13252" y="20480"/>
                      <a:pt x="13276" y="20468"/>
                    </a:cubicBezTo>
                    <a:cubicBezTo>
                      <a:pt x="14050" y="20254"/>
                      <a:pt x="14800" y="19944"/>
                      <a:pt x="15502" y="19551"/>
                    </a:cubicBezTo>
                    <a:cubicBezTo>
                      <a:pt x="15622" y="19492"/>
                      <a:pt x="15657" y="19337"/>
                      <a:pt x="15598" y="19230"/>
                    </a:cubicBezTo>
                    <a:cubicBezTo>
                      <a:pt x="15549" y="19149"/>
                      <a:pt x="15468" y="19101"/>
                      <a:pt x="15383" y="19101"/>
                    </a:cubicBezTo>
                    <a:close/>
                    <a:moveTo>
                      <a:pt x="5882" y="19311"/>
                    </a:moveTo>
                    <a:cubicBezTo>
                      <a:pt x="5794" y="19311"/>
                      <a:pt x="5710" y="19360"/>
                      <a:pt x="5668" y="19444"/>
                    </a:cubicBezTo>
                    <a:cubicBezTo>
                      <a:pt x="5608" y="19563"/>
                      <a:pt x="5656" y="19706"/>
                      <a:pt x="5775" y="19766"/>
                    </a:cubicBezTo>
                    <a:cubicBezTo>
                      <a:pt x="6489" y="20123"/>
                      <a:pt x="7251" y="20409"/>
                      <a:pt x="8037" y="20587"/>
                    </a:cubicBezTo>
                    <a:lnTo>
                      <a:pt x="8097" y="20587"/>
                    </a:lnTo>
                    <a:cubicBezTo>
                      <a:pt x="8204" y="20587"/>
                      <a:pt x="8299" y="20516"/>
                      <a:pt x="8323" y="20409"/>
                    </a:cubicBezTo>
                    <a:cubicBezTo>
                      <a:pt x="8359" y="20278"/>
                      <a:pt x="8275" y="20147"/>
                      <a:pt x="8144" y="20111"/>
                    </a:cubicBezTo>
                    <a:cubicBezTo>
                      <a:pt x="7406" y="19944"/>
                      <a:pt x="6680" y="19682"/>
                      <a:pt x="5989" y="19337"/>
                    </a:cubicBezTo>
                    <a:cubicBezTo>
                      <a:pt x="5955" y="19320"/>
                      <a:pt x="5918" y="19311"/>
                      <a:pt x="5882" y="19311"/>
                    </a:cubicBezTo>
                    <a:close/>
                    <a:moveTo>
                      <a:pt x="11840" y="20286"/>
                    </a:moveTo>
                    <a:cubicBezTo>
                      <a:pt x="11827" y="20286"/>
                      <a:pt x="11813" y="20287"/>
                      <a:pt x="11800" y="20290"/>
                    </a:cubicBezTo>
                    <a:cubicBezTo>
                      <a:pt x="11362" y="20352"/>
                      <a:pt x="10912" y="20382"/>
                      <a:pt x="10461" y="20382"/>
                    </a:cubicBezTo>
                    <a:cubicBezTo>
                      <a:pt x="10140" y="20382"/>
                      <a:pt x="9819" y="20367"/>
                      <a:pt x="9502" y="20337"/>
                    </a:cubicBezTo>
                    <a:cubicBezTo>
                      <a:pt x="9495" y="20336"/>
                      <a:pt x="9488" y="20336"/>
                      <a:pt x="9481" y="20336"/>
                    </a:cubicBezTo>
                    <a:cubicBezTo>
                      <a:pt x="9368" y="20336"/>
                      <a:pt x="9251" y="20428"/>
                      <a:pt x="9240" y="20551"/>
                    </a:cubicBezTo>
                    <a:cubicBezTo>
                      <a:pt x="9228" y="20694"/>
                      <a:pt x="9335" y="20801"/>
                      <a:pt x="9466" y="20825"/>
                    </a:cubicBezTo>
                    <a:cubicBezTo>
                      <a:pt x="9787" y="20849"/>
                      <a:pt x="10109" y="20861"/>
                      <a:pt x="10430" y="20861"/>
                    </a:cubicBezTo>
                    <a:cubicBezTo>
                      <a:pt x="10919" y="20861"/>
                      <a:pt x="11395" y="20825"/>
                      <a:pt x="11871" y="20766"/>
                    </a:cubicBezTo>
                    <a:cubicBezTo>
                      <a:pt x="12002" y="20754"/>
                      <a:pt x="12085" y="20623"/>
                      <a:pt x="12073" y="20492"/>
                    </a:cubicBezTo>
                    <a:cubicBezTo>
                      <a:pt x="12052" y="20375"/>
                      <a:pt x="11954" y="20286"/>
                      <a:pt x="11840" y="20286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/>
              </a:p>
            </p:txBody>
          </p:sp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6372C7E2-0DC1-F32D-B621-5533BFDD9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85000"/>
              </a:blip>
              <a:stretch>
                <a:fillRect/>
              </a:stretch>
            </p:blipFill>
            <p:spPr>
              <a:xfrm>
                <a:off x="8048310" y="585028"/>
                <a:ext cx="231224" cy="231224"/>
              </a:xfrm>
              <a:prstGeom prst="rect">
                <a:avLst/>
              </a:prstGeom>
            </p:spPr>
          </p:pic>
        </p:grpSp>
        <p:grpSp>
          <p:nvGrpSpPr>
            <p:cNvPr id="729" name="Groupe 728">
              <a:extLst>
                <a:ext uri="{FF2B5EF4-FFF2-40B4-BE49-F238E27FC236}">
                  <a16:creationId xmlns:a16="http://schemas.microsoft.com/office/drawing/2014/main" id="{596FC35B-46B7-CF9C-03B2-BC25C00BA86F}"/>
                </a:ext>
              </a:extLst>
            </p:cNvPr>
            <p:cNvGrpSpPr/>
            <p:nvPr/>
          </p:nvGrpSpPr>
          <p:grpSpPr>
            <a:xfrm>
              <a:off x="634260" y="1980596"/>
              <a:ext cx="5501617" cy="2734887"/>
              <a:chOff x="634260" y="1980596"/>
              <a:chExt cx="5501617" cy="2734887"/>
            </a:xfrm>
          </p:grpSpPr>
          <p:grpSp>
            <p:nvGrpSpPr>
              <p:cNvPr id="27" name="Groupe 26">
                <a:extLst>
                  <a:ext uri="{FF2B5EF4-FFF2-40B4-BE49-F238E27FC236}">
                    <a16:creationId xmlns:a16="http://schemas.microsoft.com/office/drawing/2014/main" id="{2E908807-596D-A588-D47A-C9E023BEA3B5}"/>
                  </a:ext>
                </a:extLst>
              </p:cNvPr>
              <p:cNvGrpSpPr/>
              <p:nvPr/>
            </p:nvGrpSpPr>
            <p:grpSpPr>
              <a:xfrm>
                <a:off x="846024" y="1980596"/>
                <a:ext cx="328126" cy="327954"/>
                <a:chOff x="8483818" y="909553"/>
                <a:chExt cx="473921" cy="473672"/>
              </a:xfrm>
            </p:grpSpPr>
            <p:sp>
              <p:nvSpPr>
                <p:cNvPr id="23" name="Google Shape;796;p22">
                  <a:extLst>
                    <a:ext uri="{FF2B5EF4-FFF2-40B4-BE49-F238E27FC236}">
                      <a16:creationId xmlns:a16="http://schemas.microsoft.com/office/drawing/2014/main" id="{0C9B23C0-92FC-32A7-06CF-5E286775A89E}"/>
                    </a:ext>
                  </a:extLst>
                </p:cNvPr>
                <p:cNvSpPr/>
                <p:nvPr/>
              </p:nvSpPr>
              <p:spPr>
                <a:xfrm>
                  <a:off x="8531408" y="956870"/>
                  <a:ext cx="378742" cy="378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1" h="16682" extrusionOk="0">
                      <a:moveTo>
                        <a:pt x="8334" y="1"/>
                      </a:moveTo>
                      <a:cubicBezTo>
                        <a:pt x="3727" y="1"/>
                        <a:pt x="0" y="3739"/>
                        <a:pt x="0" y="8347"/>
                      </a:cubicBezTo>
                      <a:cubicBezTo>
                        <a:pt x="0" y="12955"/>
                        <a:pt x="3727" y="16682"/>
                        <a:pt x="8334" y="16682"/>
                      </a:cubicBezTo>
                      <a:cubicBezTo>
                        <a:pt x="12942" y="16682"/>
                        <a:pt x="16681" y="12955"/>
                        <a:pt x="16681" y="8347"/>
                      </a:cubicBezTo>
                      <a:cubicBezTo>
                        <a:pt x="16681" y="3739"/>
                        <a:pt x="12942" y="1"/>
                        <a:pt x="8334" y="1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/>
                </a:p>
              </p:txBody>
            </p:sp>
            <p:sp>
              <p:nvSpPr>
                <p:cNvPr id="24" name="Google Shape;797;p22">
                  <a:extLst>
                    <a:ext uri="{FF2B5EF4-FFF2-40B4-BE49-F238E27FC236}">
                      <a16:creationId xmlns:a16="http://schemas.microsoft.com/office/drawing/2014/main" id="{4EBC4DC4-A52A-EA51-E9BC-B674D6A460E8}"/>
                    </a:ext>
                  </a:extLst>
                </p:cNvPr>
                <p:cNvSpPr/>
                <p:nvPr/>
              </p:nvSpPr>
              <p:spPr>
                <a:xfrm>
                  <a:off x="8483818" y="909553"/>
                  <a:ext cx="473921" cy="47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3" h="20862" extrusionOk="0">
                      <a:moveTo>
                        <a:pt x="10921" y="0"/>
                      </a:moveTo>
                      <a:cubicBezTo>
                        <a:pt x="10790" y="0"/>
                        <a:pt x="10704" y="103"/>
                        <a:pt x="10692" y="228"/>
                      </a:cubicBezTo>
                      <a:cubicBezTo>
                        <a:pt x="10692" y="359"/>
                        <a:pt x="10788" y="478"/>
                        <a:pt x="10919" y="478"/>
                      </a:cubicBezTo>
                      <a:cubicBezTo>
                        <a:pt x="11692" y="525"/>
                        <a:pt x="12454" y="644"/>
                        <a:pt x="13193" y="859"/>
                      </a:cubicBezTo>
                      <a:cubicBezTo>
                        <a:pt x="13205" y="859"/>
                        <a:pt x="13228" y="870"/>
                        <a:pt x="13252" y="870"/>
                      </a:cubicBezTo>
                      <a:cubicBezTo>
                        <a:pt x="13359" y="870"/>
                        <a:pt x="13455" y="799"/>
                        <a:pt x="13490" y="692"/>
                      </a:cubicBezTo>
                      <a:cubicBezTo>
                        <a:pt x="13526" y="561"/>
                        <a:pt x="13443" y="430"/>
                        <a:pt x="13324" y="394"/>
                      </a:cubicBezTo>
                      <a:cubicBezTo>
                        <a:pt x="12550" y="168"/>
                        <a:pt x="11752" y="37"/>
                        <a:pt x="10942" y="1"/>
                      </a:cubicBezTo>
                      <a:cubicBezTo>
                        <a:pt x="10935" y="1"/>
                        <a:pt x="10928" y="0"/>
                        <a:pt x="10921" y="0"/>
                      </a:cubicBezTo>
                      <a:close/>
                      <a:moveTo>
                        <a:pt x="9502" y="25"/>
                      </a:moveTo>
                      <a:cubicBezTo>
                        <a:pt x="8704" y="97"/>
                        <a:pt x="7906" y="263"/>
                        <a:pt x="7144" y="513"/>
                      </a:cubicBezTo>
                      <a:cubicBezTo>
                        <a:pt x="7025" y="561"/>
                        <a:pt x="6954" y="692"/>
                        <a:pt x="6989" y="823"/>
                      </a:cubicBezTo>
                      <a:cubicBezTo>
                        <a:pt x="7025" y="918"/>
                        <a:pt x="7120" y="990"/>
                        <a:pt x="7228" y="990"/>
                      </a:cubicBezTo>
                      <a:cubicBezTo>
                        <a:pt x="7251" y="990"/>
                        <a:pt x="7275" y="978"/>
                        <a:pt x="7299" y="978"/>
                      </a:cubicBezTo>
                      <a:cubicBezTo>
                        <a:pt x="8025" y="739"/>
                        <a:pt x="8787" y="573"/>
                        <a:pt x="9549" y="513"/>
                      </a:cubicBezTo>
                      <a:cubicBezTo>
                        <a:pt x="9680" y="501"/>
                        <a:pt x="9776" y="382"/>
                        <a:pt x="9764" y="251"/>
                      </a:cubicBezTo>
                      <a:cubicBezTo>
                        <a:pt x="9752" y="120"/>
                        <a:pt x="9633" y="25"/>
                        <a:pt x="9502" y="25"/>
                      </a:cubicBezTo>
                      <a:close/>
                      <a:moveTo>
                        <a:pt x="14587" y="864"/>
                      </a:moveTo>
                      <a:cubicBezTo>
                        <a:pt x="14495" y="864"/>
                        <a:pt x="14404" y="916"/>
                        <a:pt x="14359" y="1013"/>
                      </a:cubicBezTo>
                      <a:cubicBezTo>
                        <a:pt x="14300" y="1132"/>
                        <a:pt x="14359" y="1275"/>
                        <a:pt x="14479" y="1323"/>
                      </a:cubicBezTo>
                      <a:cubicBezTo>
                        <a:pt x="15181" y="1644"/>
                        <a:pt x="15848" y="2037"/>
                        <a:pt x="16455" y="2502"/>
                      </a:cubicBezTo>
                      <a:cubicBezTo>
                        <a:pt x="16503" y="2525"/>
                        <a:pt x="16550" y="2549"/>
                        <a:pt x="16598" y="2549"/>
                      </a:cubicBezTo>
                      <a:cubicBezTo>
                        <a:pt x="16669" y="2549"/>
                        <a:pt x="16741" y="2514"/>
                        <a:pt x="16788" y="2454"/>
                      </a:cubicBezTo>
                      <a:cubicBezTo>
                        <a:pt x="16872" y="2347"/>
                        <a:pt x="16848" y="2192"/>
                        <a:pt x="16741" y="2109"/>
                      </a:cubicBezTo>
                      <a:cubicBezTo>
                        <a:pt x="16110" y="1621"/>
                        <a:pt x="15407" y="1216"/>
                        <a:pt x="14681" y="882"/>
                      </a:cubicBezTo>
                      <a:cubicBezTo>
                        <a:pt x="14651" y="870"/>
                        <a:pt x="14619" y="864"/>
                        <a:pt x="14587" y="864"/>
                      </a:cubicBezTo>
                      <a:close/>
                      <a:moveTo>
                        <a:pt x="5910" y="1038"/>
                      </a:moveTo>
                      <a:cubicBezTo>
                        <a:pt x="5876" y="1038"/>
                        <a:pt x="5843" y="1045"/>
                        <a:pt x="5811" y="1061"/>
                      </a:cubicBezTo>
                      <a:cubicBezTo>
                        <a:pt x="5096" y="1418"/>
                        <a:pt x="4418" y="1859"/>
                        <a:pt x="3799" y="2371"/>
                      </a:cubicBezTo>
                      <a:cubicBezTo>
                        <a:pt x="3691" y="2454"/>
                        <a:pt x="3680" y="2609"/>
                        <a:pt x="3763" y="2716"/>
                      </a:cubicBezTo>
                      <a:cubicBezTo>
                        <a:pt x="3811" y="2775"/>
                        <a:pt x="3882" y="2799"/>
                        <a:pt x="3941" y="2799"/>
                      </a:cubicBezTo>
                      <a:cubicBezTo>
                        <a:pt x="4001" y="2799"/>
                        <a:pt x="4061" y="2787"/>
                        <a:pt x="4096" y="2740"/>
                      </a:cubicBezTo>
                      <a:cubicBezTo>
                        <a:pt x="4692" y="2252"/>
                        <a:pt x="5346" y="1835"/>
                        <a:pt x="6025" y="1501"/>
                      </a:cubicBezTo>
                      <a:cubicBezTo>
                        <a:pt x="6144" y="1442"/>
                        <a:pt x="6192" y="1299"/>
                        <a:pt x="6132" y="1180"/>
                      </a:cubicBezTo>
                      <a:cubicBezTo>
                        <a:pt x="6089" y="1093"/>
                        <a:pt x="6000" y="1038"/>
                        <a:pt x="5910" y="1038"/>
                      </a:cubicBezTo>
                      <a:close/>
                      <a:moveTo>
                        <a:pt x="17663" y="2990"/>
                      </a:moveTo>
                      <a:cubicBezTo>
                        <a:pt x="17601" y="2990"/>
                        <a:pt x="17538" y="3014"/>
                        <a:pt x="17491" y="3061"/>
                      </a:cubicBezTo>
                      <a:cubicBezTo>
                        <a:pt x="17396" y="3156"/>
                        <a:pt x="17396" y="3311"/>
                        <a:pt x="17491" y="3406"/>
                      </a:cubicBezTo>
                      <a:cubicBezTo>
                        <a:pt x="18027" y="3942"/>
                        <a:pt x="18515" y="4549"/>
                        <a:pt x="18908" y="5204"/>
                      </a:cubicBezTo>
                      <a:cubicBezTo>
                        <a:pt x="18955" y="5276"/>
                        <a:pt x="19039" y="5323"/>
                        <a:pt x="19122" y="5323"/>
                      </a:cubicBezTo>
                      <a:cubicBezTo>
                        <a:pt x="19158" y="5323"/>
                        <a:pt x="19205" y="5311"/>
                        <a:pt x="19241" y="5288"/>
                      </a:cubicBezTo>
                      <a:cubicBezTo>
                        <a:pt x="19360" y="5216"/>
                        <a:pt x="19396" y="5061"/>
                        <a:pt x="19324" y="4954"/>
                      </a:cubicBezTo>
                      <a:cubicBezTo>
                        <a:pt x="18908" y="4264"/>
                        <a:pt x="18396" y="3633"/>
                        <a:pt x="17836" y="3061"/>
                      </a:cubicBezTo>
                      <a:cubicBezTo>
                        <a:pt x="17788" y="3014"/>
                        <a:pt x="17726" y="2990"/>
                        <a:pt x="17663" y="2990"/>
                      </a:cubicBezTo>
                      <a:close/>
                      <a:moveTo>
                        <a:pt x="2924" y="3293"/>
                      </a:moveTo>
                      <a:cubicBezTo>
                        <a:pt x="2860" y="3293"/>
                        <a:pt x="2795" y="3320"/>
                        <a:pt x="2751" y="3371"/>
                      </a:cubicBezTo>
                      <a:cubicBezTo>
                        <a:pt x="2203" y="3966"/>
                        <a:pt x="1727" y="4609"/>
                        <a:pt x="1334" y="5311"/>
                      </a:cubicBezTo>
                      <a:cubicBezTo>
                        <a:pt x="1263" y="5431"/>
                        <a:pt x="1310" y="5573"/>
                        <a:pt x="1429" y="5645"/>
                      </a:cubicBezTo>
                      <a:cubicBezTo>
                        <a:pt x="1465" y="5669"/>
                        <a:pt x="1501" y="5669"/>
                        <a:pt x="1548" y="5669"/>
                      </a:cubicBezTo>
                      <a:cubicBezTo>
                        <a:pt x="1632" y="5669"/>
                        <a:pt x="1715" y="5633"/>
                        <a:pt x="1751" y="5550"/>
                      </a:cubicBezTo>
                      <a:cubicBezTo>
                        <a:pt x="2132" y="4883"/>
                        <a:pt x="2584" y="4264"/>
                        <a:pt x="3096" y="3692"/>
                      </a:cubicBezTo>
                      <a:cubicBezTo>
                        <a:pt x="3191" y="3597"/>
                        <a:pt x="3191" y="3442"/>
                        <a:pt x="3084" y="3359"/>
                      </a:cubicBezTo>
                      <a:cubicBezTo>
                        <a:pt x="3040" y="3314"/>
                        <a:pt x="2982" y="3293"/>
                        <a:pt x="2924" y="3293"/>
                      </a:cubicBezTo>
                      <a:close/>
                      <a:moveTo>
                        <a:pt x="19780" y="6086"/>
                      </a:moveTo>
                      <a:cubicBezTo>
                        <a:pt x="19747" y="6086"/>
                        <a:pt x="19713" y="6093"/>
                        <a:pt x="19682" y="6109"/>
                      </a:cubicBezTo>
                      <a:cubicBezTo>
                        <a:pt x="19551" y="6157"/>
                        <a:pt x="19503" y="6300"/>
                        <a:pt x="19551" y="6419"/>
                      </a:cubicBezTo>
                      <a:cubicBezTo>
                        <a:pt x="19860" y="7121"/>
                        <a:pt x="20086" y="7859"/>
                        <a:pt x="20229" y="8621"/>
                      </a:cubicBezTo>
                      <a:cubicBezTo>
                        <a:pt x="20253" y="8729"/>
                        <a:pt x="20348" y="8812"/>
                        <a:pt x="20467" y="8812"/>
                      </a:cubicBezTo>
                      <a:lnTo>
                        <a:pt x="20503" y="8812"/>
                      </a:lnTo>
                      <a:cubicBezTo>
                        <a:pt x="20634" y="8788"/>
                        <a:pt x="20729" y="8657"/>
                        <a:pt x="20705" y="8526"/>
                      </a:cubicBezTo>
                      <a:cubicBezTo>
                        <a:pt x="20551" y="7740"/>
                        <a:pt x="20313" y="6966"/>
                        <a:pt x="19991" y="6228"/>
                      </a:cubicBezTo>
                      <a:cubicBezTo>
                        <a:pt x="19956" y="6141"/>
                        <a:pt x="19870" y="6086"/>
                        <a:pt x="19780" y="6086"/>
                      </a:cubicBezTo>
                      <a:close/>
                      <a:moveTo>
                        <a:pt x="940" y="6462"/>
                      </a:moveTo>
                      <a:cubicBezTo>
                        <a:pt x="844" y="6462"/>
                        <a:pt x="751" y="6520"/>
                        <a:pt x="715" y="6621"/>
                      </a:cubicBezTo>
                      <a:cubicBezTo>
                        <a:pt x="417" y="7359"/>
                        <a:pt x="215" y="8145"/>
                        <a:pt x="108" y="8943"/>
                      </a:cubicBezTo>
                      <a:cubicBezTo>
                        <a:pt x="84" y="9074"/>
                        <a:pt x="179" y="9193"/>
                        <a:pt x="310" y="9217"/>
                      </a:cubicBezTo>
                      <a:lnTo>
                        <a:pt x="346" y="9217"/>
                      </a:lnTo>
                      <a:cubicBezTo>
                        <a:pt x="465" y="9217"/>
                        <a:pt x="560" y="9133"/>
                        <a:pt x="584" y="9014"/>
                      </a:cubicBezTo>
                      <a:cubicBezTo>
                        <a:pt x="691" y="8252"/>
                        <a:pt x="882" y="7502"/>
                        <a:pt x="1167" y="6800"/>
                      </a:cubicBezTo>
                      <a:cubicBezTo>
                        <a:pt x="1215" y="6669"/>
                        <a:pt x="1155" y="6526"/>
                        <a:pt x="1024" y="6478"/>
                      </a:cubicBezTo>
                      <a:cubicBezTo>
                        <a:pt x="997" y="6467"/>
                        <a:pt x="968" y="6462"/>
                        <a:pt x="940" y="6462"/>
                      </a:cubicBezTo>
                      <a:close/>
                      <a:moveTo>
                        <a:pt x="20610" y="9729"/>
                      </a:moveTo>
                      <a:cubicBezTo>
                        <a:pt x="20479" y="9741"/>
                        <a:pt x="20372" y="9848"/>
                        <a:pt x="20384" y="9991"/>
                      </a:cubicBezTo>
                      <a:cubicBezTo>
                        <a:pt x="20384" y="10134"/>
                        <a:pt x="20384" y="10276"/>
                        <a:pt x="20384" y="10431"/>
                      </a:cubicBezTo>
                      <a:cubicBezTo>
                        <a:pt x="20384" y="11050"/>
                        <a:pt x="20336" y="11669"/>
                        <a:pt x="20217" y="12277"/>
                      </a:cubicBezTo>
                      <a:cubicBezTo>
                        <a:pt x="20194" y="12408"/>
                        <a:pt x="20277" y="12527"/>
                        <a:pt x="20408" y="12562"/>
                      </a:cubicBezTo>
                      <a:lnTo>
                        <a:pt x="20455" y="12562"/>
                      </a:lnTo>
                      <a:cubicBezTo>
                        <a:pt x="20575" y="12562"/>
                        <a:pt x="20670" y="12479"/>
                        <a:pt x="20694" y="12360"/>
                      </a:cubicBezTo>
                      <a:cubicBezTo>
                        <a:pt x="20813" y="11729"/>
                        <a:pt x="20872" y="11074"/>
                        <a:pt x="20872" y="10431"/>
                      </a:cubicBezTo>
                      <a:cubicBezTo>
                        <a:pt x="20872" y="10276"/>
                        <a:pt x="20872" y="10122"/>
                        <a:pt x="20860" y="9967"/>
                      </a:cubicBezTo>
                      <a:cubicBezTo>
                        <a:pt x="20860" y="9836"/>
                        <a:pt x="20753" y="9729"/>
                        <a:pt x="20610" y="9729"/>
                      </a:cubicBezTo>
                      <a:close/>
                      <a:moveTo>
                        <a:pt x="239" y="10169"/>
                      </a:moveTo>
                      <a:cubicBezTo>
                        <a:pt x="108" y="10169"/>
                        <a:pt x="1" y="10288"/>
                        <a:pt x="1" y="10431"/>
                      </a:cubicBezTo>
                      <a:cubicBezTo>
                        <a:pt x="1" y="11229"/>
                        <a:pt x="84" y="12039"/>
                        <a:pt x="274" y="12812"/>
                      </a:cubicBezTo>
                      <a:cubicBezTo>
                        <a:pt x="298" y="12931"/>
                        <a:pt x="393" y="13003"/>
                        <a:pt x="512" y="13003"/>
                      </a:cubicBezTo>
                      <a:cubicBezTo>
                        <a:pt x="524" y="13003"/>
                        <a:pt x="548" y="13003"/>
                        <a:pt x="560" y="12991"/>
                      </a:cubicBezTo>
                      <a:cubicBezTo>
                        <a:pt x="691" y="12967"/>
                        <a:pt x="774" y="12836"/>
                        <a:pt x="739" y="12705"/>
                      </a:cubicBezTo>
                      <a:cubicBezTo>
                        <a:pt x="572" y="11967"/>
                        <a:pt x="477" y="11193"/>
                        <a:pt x="477" y="10431"/>
                      </a:cubicBezTo>
                      <a:cubicBezTo>
                        <a:pt x="477" y="10431"/>
                        <a:pt x="477" y="10384"/>
                        <a:pt x="477" y="10384"/>
                      </a:cubicBezTo>
                      <a:cubicBezTo>
                        <a:pt x="477" y="10253"/>
                        <a:pt x="370" y="10169"/>
                        <a:pt x="239" y="10169"/>
                      </a:cubicBezTo>
                      <a:close/>
                      <a:moveTo>
                        <a:pt x="20098" y="13441"/>
                      </a:moveTo>
                      <a:cubicBezTo>
                        <a:pt x="19995" y="13441"/>
                        <a:pt x="19900" y="13507"/>
                        <a:pt x="19872" y="13610"/>
                      </a:cubicBezTo>
                      <a:cubicBezTo>
                        <a:pt x="19622" y="14336"/>
                        <a:pt x="19301" y="15027"/>
                        <a:pt x="18896" y="15682"/>
                      </a:cubicBezTo>
                      <a:cubicBezTo>
                        <a:pt x="18824" y="15789"/>
                        <a:pt x="18860" y="15944"/>
                        <a:pt x="18967" y="16015"/>
                      </a:cubicBezTo>
                      <a:cubicBezTo>
                        <a:pt x="19003" y="16039"/>
                        <a:pt x="19051" y="16051"/>
                        <a:pt x="19098" y="16051"/>
                      </a:cubicBezTo>
                      <a:cubicBezTo>
                        <a:pt x="19181" y="16051"/>
                        <a:pt x="19253" y="16015"/>
                        <a:pt x="19301" y="15932"/>
                      </a:cubicBezTo>
                      <a:cubicBezTo>
                        <a:pt x="19729" y="15253"/>
                        <a:pt x="20074" y="14527"/>
                        <a:pt x="20324" y="13765"/>
                      </a:cubicBezTo>
                      <a:cubicBezTo>
                        <a:pt x="20372" y="13634"/>
                        <a:pt x="20301" y="13503"/>
                        <a:pt x="20182" y="13455"/>
                      </a:cubicBezTo>
                      <a:cubicBezTo>
                        <a:pt x="20154" y="13445"/>
                        <a:pt x="20126" y="13441"/>
                        <a:pt x="20098" y="13441"/>
                      </a:cubicBezTo>
                      <a:close/>
                      <a:moveTo>
                        <a:pt x="924" y="13868"/>
                      </a:moveTo>
                      <a:cubicBezTo>
                        <a:pt x="894" y="13868"/>
                        <a:pt x="864" y="13873"/>
                        <a:pt x="834" y="13884"/>
                      </a:cubicBezTo>
                      <a:cubicBezTo>
                        <a:pt x="715" y="13932"/>
                        <a:pt x="655" y="14074"/>
                        <a:pt x="703" y="14194"/>
                      </a:cubicBezTo>
                      <a:cubicBezTo>
                        <a:pt x="989" y="14944"/>
                        <a:pt x="1370" y="15658"/>
                        <a:pt x="1822" y="16325"/>
                      </a:cubicBezTo>
                      <a:cubicBezTo>
                        <a:pt x="1870" y="16396"/>
                        <a:pt x="1941" y="16432"/>
                        <a:pt x="2025" y="16432"/>
                      </a:cubicBezTo>
                      <a:cubicBezTo>
                        <a:pt x="2072" y="16432"/>
                        <a:pt x="2120" y="16408"/>
                        <a:pt x="2156" y="16384"/>
                      </a:cubicBezTo>
                      <a:cubicBezTo>
                        <a:pt x="2263" y="16313"/>
                        <a:pt x="2298" y="16158"/>
                        <a:pt x="2215" y="16051"/>
                      </a:cubicBezTo>
                      <a:cubicBezTo>
                        <a:pt x="1786" y="15420"/>
                        <a:pt x="1429" y="14729"/>
                        <a:pt x="1144" y="14027"/>
                      </a:cubicBezTo>
                      <a:cubicBezTo>
                        <a:pt x="1107" y="13926"/>
                        <a:pt x="1021" y="13868"/>
                        <a:pt x="924" y="13868"/>
                      </a:cubicBezTo>
                      <a:close/>
                      <a:moveTo>
                        <a:pt x="18271" y="16711"/>
                      </a:moveTo>
                      <a:cubicBezTo>
                        <a:pt x="18202" y="16711"/>
                        <a:pt x="18133" y="16741"/>
                        <a:pt x="18086" y="16801"/>
                      </a:cubicBezTo>
                      <a:cubicBezTo>
                        <a:pt x="17598" y="17384"/>
                        <a:pt x="17038" y="17920"/>
                        <a:pt x="16419" y="18385"/>
                      </a:cubicBezTo>
                      <a:cubicBezTo>
                        <a:pt x="16312" y="18456"/>
                        <a:pt x="16300" y="18611"/>
                        <a:pt x="16372" y="18718"/>
                      </a:cubicBezTo>
                      <a:cubicBezTo>
                        <a:pt x="16419" y="18777"/>
                        <a:pt x="16491" y="18813"/>
                        <a:pt x="16574" y="18813"/>
                      </a:cubicBezTo>
                      <a:cubicBezTo>
                        <a:pt x="16622" y="18813"/>
                        <a:pt x="16669" y="18801"/>
                        <a:pt x="16717" y="18766"/>
                      </a:cubicBezTo>
                      <a:cubicBezTo>
                        <a:pt x="17360" y="18277"/>
                        <a:pt x="17943" y="17718"/>
                        <a:pt x="18455" y="17111"/>
                      </a:cubicBezTo>
                      <a:cubicBezTo>
                        <a:pt x="18539" y="17003"/>
                        <a:pt x="18527" y="16849"/>
                        <a:pt x="18419" y="16765"/>
                      </a:cubicBezTo>
                      <a:cubicBezTo>
                        <a:pt x="18378" y="16729"/>
                        <a:pt x="18325" y="16711"/>
                        <a:pt x="18271" y="16711"/>
                      </a:cubicBezTo>
                      <a:close/>
                      <a:moveTo>
                        <a:pt x="2899" y="17051"/>
                      </a:moveTo>
                      <a:cubicBezTo>
                        <a:pt x="2841" y="17051"/>
                        <a:pt x="2784" y="17072"/>
                        <a:pt x="2739" y="17111"/>
                      </a:cubicBezTo>
                      <a:cubicBezTo>
                        <a:pt x="2632" y="17206"/>
                        <a:pt x="2632" y="17361"/>
                        <a:pt x="2715" y="17456"/>
                      </a:cubicBezTo>
                      <a:cubicBezTo>
                        <a:pt x="3263" y="18051"/>
                        <a:pt x="3870" y="18575"/>
                        <a:pt x="4525" y="19039"/>
                      </a:cubicBezTo>
                      <a:cubicBezTo>
                        <a:pt x="4573" y="19063"/>
                        <a:pt x="4620" y="19075"/>
                        <a:pt x="4668" y="19075"/>
                      </a:cubicBezTo>
                      <a:cubicBezTo>
                        <a:pt x="4739" y="19075"/>
                        <a:pt x="4823" y="19039"/>
                        <a:pt x="4870" y="18968"/>
                      </a:cubicBezTo>
                      <a:cubicBezTo>
                        <a:pt x="4942" y="18861"/>
                        <a:pt x="4918" y="18718"/>
                        <a:pt x="4799" y="18635"/>
                      </a:cubicBezTo>
                      <a:cubicBezTo>
                        <a:pt x="4168" y="18206"/>
                        <a:pt x="3596" y="17694"/>
                        <a:pt x="3072" y="17134"/>
                      </a:cubicBezTo>
                      <a:cubicBezTo>
                        <a:pt x="3028" y="17077"/>
                        <a:pt x="2964" y="17051"/>
                        <a:pt x="2899" y="17051"/>
                      </a:cubicBezTo>
                      <a:close/>
                      <a:moveTo>
                        <a:pt x="15383" y="19101"/>
                      </a:moveTo>
                      <a:cubicBezTo>
                        <a:pt x="15343" y="19101"/>
                        <a:pt x="15302" y="19112"/>
                        <a:pt x="15264" y="19135"/>
                      </a:cubicBezTo>
                      <a:cubicBezTo>
                        <a:pt x="14598" y="19504"/>
                        <a:pt x="13883" y="19801"/>
                        <a:pt x="13145" y="20004"/>
                      </a:cubicBezTo>
                      <a:cubicBezTo>
                        <a:pt x="13026" y="20039"/>
                        <a:pt x="12943" y="20170"/>
                        <a:pt x="12978" y="20301"/>
                      </a:cubicBezTo>
                      <a:cubicBezTo>
                        <a:pt x="13014" y="20409"/>
                        <a:pt x="13109" y="20480"/>
                        <a:pt x="13216" y="20480"/>
                      </a:cubicBezTo>
                      <a:cubicBezTo>
                        <a:pt x="13240" y="20480"/>
                        <a:pt x="13252" y="20480"/>
                        <a:pt x="13276" y="20468"/>
                      </a:cubicBezTo>
                      <a:cubicBezTo>
                        <a:pt x="14050" y="20254"/>
                        <a:pt x="14800" y="19944"/>
                        <a:pt x="15502" y="19551"/>
                      </a:cubicBezTo>
                      <a:cubicBezTo>
                        <a:pt x="15622" y="19492"/>
                        <a:pt x="15657" y="19337"/>
                        <a:pt x="15598" y="19230"/>
                      </a:cubicBezTo>
                      <a:cubicBezTo>
                        <a:pt x="15549" y="19149"/>
                        <a:pt x="15468" y="19101"/>
                        <a:pt x="15383" y="19101"/>
                      </a:cubicBezTo>
                      <a:close/>
                      <a:moveTo>
                        <a:pt x="5882" y="19311"/>
                      </a:moveTo>
                      <a:cubicBezTo>
                        <a:pt x="5794" y="19311"/>
                        <a:pt x="5710" y="19360"/>
                        <a:pt x="5668" y="19444"/>
                      </a:cubicBezTo>
                      <a:cubicBezTo>
                        <a:pt x="5608" y="19563"/>
                        <a:pt x="5656" y="19706"/>
                        <a:pt x="5775" y="19766"/>
                      </a:cubicBezTo>
                      <a:cubicBezTo>
                        <a:pt x="6489" y="20123"/>
                        <a:pt x="7251" y="20409"/>
                        <a:pt x="8037" y="20587"/>
                      </a:cubicBezTo>
                      <a:lnTo>
                        <a:pt x="8097" y="20587"/>
                      </a:lnTo>
                      <a:cubicBezTo>
                        <a:pt x="8204" y="20587"/>
                        <a:pt x="8299" y="20516"/>
                        <a:pt x="8323" y="20409"/>
                      </a:cubicBezTo>
                      <a:cubicBezTo>
                        <a:pt x="8359" y="20278"/>
                        <a:pt x="8275" y="20147"/>
                        <a:pt x="8144" y="20111"/>
                      </a:cubicBezTo>
                      <a:cubicBezTo>
                        <a:pt x="7406" y="19944"/>
                        <a:pt x="6680" y="19682"/>
                        <a:pt x="5989" y="19337"/>
                      </a:cubicBezTo>
                      <a:cubicBezTo>
                        <a:pt x="5955" y="19320"/>
                        <a:pt x="5918" y="19311"/>
                        <a:pt x="5882" y="19311"/>
                      </a:cubicBezTo>
                      <a:close/>
                      <a:moveTo>
                        <a:pt x="11840" y="20286"/>
                      </a:moveTo>
                      <a:cubicBezTo>
                        <a:pt x="11827" y="20286"/>
                        <a:pt x="11813" y="20287"/>
                        <a:pt x="11800" y="20290"/>
                      </a:cubicBezTo>
                      <a:cubicBezTo>
                        <a:pt x="11362" y="20352"/>
                        <a:pt x="10912" y="20382"/>
                        <a:pt x="10461" y="20382"/>
                      </a:cubicBezTo>
                      <a:cubicBezTo>
                        <a:pt x="10140" y="20382"/>
                        <a:pt x="9819" y="20367"/>
                        <a:pt x="9502" y="20337"/>
                      </a:cubicBezTo>
                      <a:cubicBezTo>
                        <a:pt x="9495" y="20336"/>
                        <a:pt x="9488" y="20336"/>
                        <a:pt x="9481" y="20336"/>
                      </a:cubicBezTo>
                      <a:cubicBezTo>
                        <a:pt x="9368" y="20336"/>
                        <a:pt x="9251" y="20428"/>
                        <a:pt x="9240" y="20551"/>
                      </a:cubicBezTo>
                      <a:cubicBezTo>
                        <a:pt x="9228" y="20694"/>
                        <a:pt x="9335" y="20801"/>
                        <a:pt x="9466" y="20825"/>
                      </a:cubicBezTo>
                      <a:cubicBezTo>
                        <a:pt x="9787" y="20849"/>
                        <a:pt x="10109" y="20861"/>
                        <a:pt x="10430" y="20861"/>
                      </a:cubicBezTo>
                      <a:cubicBezTo>
                        <a:pt x="10919" y="20861"/>
                        <a:pt x="11395" y="20825"/>
                        <a:pt x="11871" y="20766"/>
                      </a:cubicBezTo>
                      <a:cubicBezTo>
                        <a:pt x="12002" y="20754"/>
                        <a:pt x="12085" y="20623"/>
                        <a:pt x="12073" y="20492"/>
                      </a:cubicBezTo>
                      <a:cubicBezTo>
                        <a:pt x="12052" y="20375"/>
                        <a:pt x="11954" y="20286"/>
                        <a:pt x="11840" y="20286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b="1" dirty="0"/>
                </a:p>
              </p:txBody>
            </p:sp>
            <p:pic>
              <p:nvPicPr>
                <p:cNvPr id="25" name="Image 24">
                  <a:extLst>
                    <a:ext uri="{FF2B5EF4-FFF2-40B4-BE49-F238E27FC236}">
                      <a16:creationId xmlns:a16="http://schemas.microsoft.com/office/drawing/2014/main" id="{61E6B7B6-7F49-FADA-268A-244ED0467E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85000"/>
                </a:blip>
                <a:stretch>
                  <a:fillRect/>
                </a:stretch>
              </p:blipFill>
              <p:spPr>
                <a:xfrm>
                  <a:off x="8600258" y="1036438"/>
                  <a:ext cx="231224" cy="231224"/>
                </a:xfrm>
                <a:prstGeom prst="rect">
                  <a:avLst/>
                </a:prstGeom>
              </p:spPr>
            </p:pic>
          </p:grpSp>
          <p:grpSp>
            <p:nvGrpSpPr>
              <p:cNvPr id="52" name="Groupe 51">
                <a:extLst>
                  <a:ext uri="{FF2B5EF4-FFF2-40B4-BE49-F238E27FC236}">
                    <a16:creationId xmlns:a16="http://schemas.microsoft.com/office/drawing/2014/main" id="{B4E29827-B4E8-3DF6-950D-A0C634FD62B0}"/>
                  </a:ext>
                </a:extLst>
              </p:cNvPr>
              <p:cNvGrpSpPr/>
              <p:nvPr/>
            </p:nvGrpSpPr>
            <p:grpSpPr>
              <a:xfrm>
                <a:off x="1756987" y="1985733"/>
                <a:ext cx="328126" cy="327954"/>
                <a:chOff x="8483818" y="909553"/>
                <a:chExt cx="473921" cy="473672"/>
              </a:xfrm>
            </p:grpSpPr>
            <p:sp>
              <p:nvSpPr>
                <p:cNvPr id="53" name="Google Shape;796;p22">
                  <a:extLst>
                    <a:ext uri="{FF2B5EF4-FFF2-40B4-BE49-F238E27FC236}">
                      <a16:creationId xmlns:a16="http://schemas.microsoft.com/office/drawing/2014/main" id="{2D98F807-B157-184E-F670-761A102DE28C}"/>
                    </a:ext>
                  </a:extLst>
                </p:cNvPr>
                <p:cNvSpPr/>
                <p:nvPr/>
              </p:nvSpPr>
              <p:spPr>
                <a:xfrm>
                  <a:off x="8531408" y="956870"/>
                  <a:ext cx="378742" cy="378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1" h="16682" extrusionOk="0">
                      <a:moveTo>
                        <a:pt x="8334" y="1"/>
                      </a:moveTo>
                      <a:cubicBezTo>
                        <a:pt x="3727" y="1"/>
                        <a:pt x="0" y="3739"/>
                        <a:pt x="0" y="8347"/>
                      </a:cubicBezTo>
                      <a:cubicBezTo>
                        <a:pt x="0" y="12955"/>
                        <a:pt x="3727" y="16682"/>
                        <a:pt x="8334" y="16682"/>
                      </a:cubicBezTo>
                      <a:cubicBezTo>
                        <a:pt x="12942" y="16682"/>
                        <a:pt x="16681" y="12955"/>
                        <a:pt x="16681" y="8347"/>
                      </a:cubicBezTo>
                      <a:cubicBezTo>
                        <a:pt x="16681" y="3739"/>
                        <a:pt x="12942" y="1"/>
                        <a:pt x="8334" y="1"/>
                      </a:cubicBezTo>
                      <a:close/>
                    </a:path>
                  </a:pathLst>
                </a:cu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797;p22">
                  <a:extLst>
                    <a:ext uri="{FF2B5EF4-FFF2-40B4-BE49-F238E27FC236}">
                      <a16:creationId xmlns:a16="http://schemas.microsoft.com/office/drawing/2014/main" id="{27A30F5F-39CB-0BEC-B76E-003F0A3412D5}"/>
                    </a:ext>
                  </a:extLst>
                </p:cNvPr>
                <p:cNvSpPr/>
                <p:nvPr/>
              </p:nvSpPr>
              <p:spPr>
                <a:xfrm>
                  <a:off x="8483818" y="909553"/>
                  <a:ext cx="473921" cy="473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3" h="20862" extrusionOk="0">
                      <a:moveTo>
                        <a:pt x="10921" y="0"/>
                      </a:moveTo>
                      <a:cubicBezTo>
                        <a:pt x="10790" y="0"/>
                        <a:pt x="10704" y="103"/>
                        <a:pt x="10692" y="228"/>
                      </a:cubicBezTo>
                      <a:cubicBezTo>
                        <a:pt x="10692" y="359"/>
                        <a:pt x="10788" y="478"/>
                        <a:pt x="10919" y="478"/>
                      </a:cubicBezTo>
                      <a:cubicBezTo>
                        <a:pt x="11692" y="525"/>
                        <a:pt x="12454" y="644"/>
                        <a:pt x="13193" y="859"/>
                      </a:cubicBezTo>
                      <a:cubicBezTo>
                        <a:pt x="13205" y="859"/>
                        <a:pt x="13228" y="870"/>
                        <a:pt x="13252" y="870"/>
                      </a:cubicBezTo>
                      <a:cubicBezTo>
                        <a:pt x="13359" y="870"/>
                        <a:pt x="13455" y="799"/>
                        <a:pt x="13490" y="692"/>
                      </a:cubicBezTo>
                      <a:cubicBezTo>
                        <a:pt x="13526" y="561"/>
                        <a:pt x="13443" y="430"/>
                        <a:pt x="13324" y="394"/>
                      </a:cubicBezTo>
                      <a:cubicBezTo>
                        <a:pt x="12550" y="168"/>
                        <a:pt x="11752" y="37"/>
                        <a:pt x="10942" y="1"/>
                      </a:cubicBezTo>
                      <a:cubicBezTo>
                        <a:pt x="10935" y="1"/>
                        <a:pt x="10928" y="0"/>
                        <a:pt x="10921" y="0"/>
                      </a:cubicBezTo>
                      <a:close/>
                      <a:moveTo>
                        <a:pt x="9502" y="25"/>
                      </a:moveTo>
                      <a:cubicBezTo>
                        <a:pt x="8704" y="97"/>
                        <a:pt x="7906" y="263"/>
                        <a:pt x="7144" y="513"/>
                      </a:cubicBezTo>
                      <a:cubicBezTo>
                        <a:pt x="7025" y="561"/>
                        <a:pt x="6954" y="692"/>
                        <a:pt x="6989" y="823"/>
                      </a:cubicBezTo>
                      <a:cubicBezTo>
                        <a:pt x="7025" y="918"/>
                        <a:pt x="7120" y="990"/>
                        <a:pt x="7228" y="990"/>
                      </a:cubicBezTo>
                      <a:cubicBezTo>
                        <a:pt x="7251" y="990"/>
                        <a:pt x="7275" y="978"/>
                        <a:pt x="7299" y="978"/>
                      </a:cubicBezTo>
                      <a:cubicBezTo>
                        <a:pt x="8025" y="739"/>
                        <a:pt x="8787" y="573"/>
                        <a:pt x="9549" y="513"/>
                      </a:cubicBezTo>
                      <a:cubicBezTo>
                        <a:pt x="9680" y="501"/>
                        <a:pt x="9776" y="382"/>
                        <a:pt x="9764" y="251"/>
                      </a:cubicBezTo>
                      <a:cubicBezTo>
                        <a:pt x="9752" y="120"/>
                        <a:pt x="9633" y="25"/>
                        <a:pt x="9502" y="25"/>
                      </a:cubicBezTo>
                      <a:close/>
                      <a:moveTo>
                        <a:pt x="14587" y="864"/>
                      </a:moveTo>
                      <a:cubicBezTo>
                        <a:pt x="14495" y="864"/>
                        <a:pt x="14404" y="916"/>
                        <a:pt x="14359" y="1013"/>
                      </a:cubicBezTo>
                      <a:cubicBezTo>
                        <a:pt x="14300" y="1132"/>
                        <a:pt x="14359" y="1275"/>
                        <a:pt x="14479" y="1323"/>
                      </a:cubicBezTo>
                      <a:cubicBezTo>
                        <a:pt x="15181" y="1644"/>
                        <a:pt x="15848" y="2037"/>
                        <a:pt x="16455" y="2502"/>
                      </a:cubicBezTo>
                      <a:cubicBezTo>
                        <a:pt x="16503" y="2525"/>
                        <a:pt x="16550" y="2549"/>
                        <a:pt x="16598" y="2549"/>
                      </a:cubicBezTo>
                      <a:cubicBezTo>
                        <a:pt x="16669" y="2549"/>
                        <a:pt x="16741" y="2514"/>
                        <a:pt x="16788" y="2454"/>
                      </a:cubicBezTo>
                      <a:cubicBezTo>
                        <a:pt x="16872" y="2347"/>
                        <a:pt x="16848" y="2192"/>
                        <a:pt x="16741" y="2109"/>
                      </a:cubicBezTo>
                      <a:cubicBezTo>
                        <a:pt x="16110" y="1621"/>
                        <a:pt x="15407" y="1216"/>
                        <a:pt x="14681" y="882"/>
                      </a:cubicBezTo>
                      <a:cubicBezTo>
                        <a:pt x="14651" y="870"/>
                        <a:pt x="14619" y="864"/>
                        <a:pt x="14587" y="864"/>
                      </a:cubicBezTo>
                      <a:close/>
                      <a:moveTo>
                        <a:pt x="5910" y="1038"/>
                      </a:moveTo>
                      <a:cubicBezTo>
                        <a:pt x="5876" y="1038"/>
                        <a:pt x="5843" y="1045"/>
                        <a:pt x="5811" y="1061"/>
                      </a:cubicBezTo>
                      <a:cubicBezTo>
                        <a:pt x="5096" y="1418"/>
                        <a:pt x="4418" y="1859"/>
                        <a:pt x="3799" y="2371"/>
                      </a:cubicBezTo>
                      <a:cubicBezTo>
                        <a:pt x="3691" y="2454"/>
                        <a:pt x="3680" y="2609"/>
                        <a:pt x="3763" y="2716"/>
                      </a:cubicBezTo>
                      <a:cubicBezTo>
                        <a:pt x="3811" y="2775"/>
                        <a:pt x="3882" y="2799"/>
                        <a:pt x="3941" y="2799"/>
                      </a:cubicBezTo>
                      <a:cubicBezTo>
                        <a:pt x="4001" y="2799"/>
                        <a:pt x="4061" y="2787"/>
                        <a:pt x="4096" y="2740"/>
                      </a:cubicBezTo>
                      <a:cubicBezTo>
                        <a:pt x="4692" y="2252"/>
                        <a:pt x="5346" y="1835"/>
                        <a:pt x="6025" y="1501"/>
                      </a:cubicBezTo>
                      <a:cubicBezTo>
                        <a:pt x="6144" y="1442"/>
                        <a:pt x="6192" y="1299"/>
                        <a:pt x="6132" y="1180"/>
                      </a:cubicBezTo>
                      <a:cubicBezTo>
                        <a:pt x="6089" y="1093"/>
                        <a:pt x="6000" y="1038"/>
                        <a:pt x="5910" y="1038"/>
                      </a:cubicBezTo>
                      <a:close/>
                      <a:moveTo>
                        <a:pt x="17663" y="2990"/>
                      </a:moveTo>
                      <a:cubicBezTo>
                        <a:pt x="17601" y="2990"/>
                        <a:pt x="17538" y="3014"/>
                        <a:pt x="17491" y="3061"/>
                      </a:cubicBezTo>
                      <a:cubicBezTo>
                        <a:pt x="17396" y="3156"/>
                        <a:pt x="17396" y="3311"/>
                        <a:pt x="17491" y="3406"/>
                      </a:cubicBezTo>
                      <a:cubicBezTo>
                        <a:pt x="18027" y="3942"/>
                        <a:pt x="18515" y="4549"/>
                        <a:pt x="18908" y="5204"/>
                      </a:cubicBezTo>
                      <a:cubicBezTo>
                        <a:pt x="18955" y="5276"/>
                        <a:pt x="19039" y="5323"/>
                        <a:pt x="19122" y="5323"/>
                      </a:cubicBezTo>
                      <a:cubicBezTo>
                        <a:pt x="19158" y="5323"/>
                        <a:pt x="19205" y="5311"/>
                        <a:pt x="19241" y="5288"/>
                      </a:cubicBezTo>
                      <a:cubicBezTo>
                        <a:pt x="19360" y="5216"/>
                        <a:pt x="19396" y="5061"/>
                        <a:pt x="19324" y="4954"/>
                      </a:cubicBezTo>
                      <a:cubicBezTo>
                        <a:pt x="18908" y="4264"/>
                        <a:pt x="18396" y="3633"/>
                        <a:pt x="17836" y="3061"/>
                      </a:cubicBezTo>
                      <a:cubicBezTo>
                        <a:pt x="17788" y="3014"/>
                        <a:pt x="17726" y="2990"/>
                        <a:pt x="17663" y="2990"/>
                      </a:cubicBezTo>
                      <a:close/>
                      <a:moveTo>
                        <a:pt x="2924" y="3293"/>
                      </a:moveTo>
                      <a:cubicBezTo>
                        <a:pt x="2860" y="3293"/>
                        <a:pt x="2795" y="3320"/>
                        <a:pt x="2751" y="3371"/>
                      </a:cubicBezTo>
                      <a:cubicBezTo>
                        <a:pt x="2203" y="3966"/>
                        <a:pt x="1727" y="4609"/>
                        <a:pt x="1334" y="5311"/>
                      </a:cubicBezTo>
                      <a:cubicBezTo>
                        <a:pt x="1263" y="5431"/>
                        <a:pt x="1310" y="5573"/>
                        <a:pt x="1429" y="5645"/>
                      </a:cubicBezTo>
                      <a:cubicBezTo>
                        <a:pt x="1465" y="5669"/>
                        <a:pt x="1501" y="5669"/>
                        <a:pt x="1548" y="5669"/>
                      </a:cubicBezTo>
                      <a:cubicBezTo>
                        <a:pt x="1632" y="5669"/>
                        <a:pt x="1715" y="5633"/>
                        <a:pt x="1751" y="5550"/>
                      </a:cubicBezTo>
                      <a:cubicBezTo>
                        <a:pt x="2132" y="4883"/>
                        <a:pt x="2584" y="4264"/>
                        <a:pt x="3096" y="3692"/>
                      </a:cubicBezTo>
                      <a:cubicBezTo>
                        <a:pt x="3191" y="3597"/>
                        <a:pt x="3191" y="3442"/>
                        <a:pt x="3084" y="3359"/>
                      </a:cubicBezTo>
                      <a:cubicBezTo>
                        <a:pt x="3040" y="3314"/>
                        <a:pt x="2982" y="3293"/>
                        <a:pt x="2924" y="3293"/>
                      </a:cubicBezTo>
                      <a:close/>
                      <a:moveTo>
                        <a:pt x="19780" y="6086"/>
                      </a:moveTo>
                      <a:cubicBezTo>
                        <a:pt x="19747" y="6086"/>
                        <a:pt x="19713" y="6093"/>
                        <a:pt x="19682" y="6109"/>
                      </a:cubicBezTo>
                      <a:cubicBezTo>
                        <a:pt x="19551" y="6157"/>
                        <a:pt x="19503" y="6300"/>
                        <a:pt x="19551" y="6419"/>
                      </a:cubicBezTo>
                      <a:cubicBezTo>
                        <a:pt x="19860" y="7121"/>
                        <a:pt x="20086" y="7859"/>
                        <a:pt x="20229" y="8621"/>
                      </a:cubicBezTo>
                      <a:cubicBezTo>
                        <a:pt x="20253" y="8729"/>
                        <a:pt x="20348" y="8812"/>
                        <a:pt x="20467" y="8812"/>
                      </a:cubicBezTo>
                      <a:lnTo>
                        <a:pt x="20503" y="8812"/>
                      </a:lnTo>
                      <a:cubicBezTo>
                        <a:pt x="20634" y="8788"/>
                        <a:pt x="20729" y="8657"/>
                        <a:pt x="20705" y="8526"/>
                      </a:cubicBezTo>
                      <a:cubicBezTo>
                        <a:pt x="20551" y="7740"/>
                        <a:pt x="20313" y="6966"/>
                        <a:pt x="19991" y="6228"/>
                      </a:cubicBezTo>
                      <a:cubicBezTo>
                        <a:pt x="19956" y="6141"/>
                        <a:pt x="19870" y="6086"/>
                        <a:pt x="19780" y="6086"/>
                      </a:cubicBezTo>
                      <a:close/>
                      <a:moveTo>
                        <a:pt x="940" y="6462"/>
                      </a:moveTo>
                      <a:cubicBezTo>
                        <a:pt x="844" y="6462"/>
                        <a:pt x="751" y="6520"/>
                        <a:pt x="715" y="6621"/>
                      </a:cubicBezTo>
                      <a:cubicBezTo>
                        <a:pt x="417" y="7359"/>
                        <a:pt x="215" y="8145"/>
                        <a:pt x="108" y="8943"/>
                      </a:cubicBezTo>
                      <a:cubicBezTo>
                        <a:pt x="84" y="9074"/>
                        <a:pt x="179" y="9193"/>
                        <a:pt x="310" y="9217"/>
                      </a:cubicBezTo>
                      <a:lnTo>
                        <a:pt x="346" y="9217"/>
                      </a:lnTo>
                      <a:cubicBezTo>
                        <a:pt x="465" y="9217"/>
                        <a:pt x="560" y="9133"/>
                        <a:pt x="584" y="9014"/>
                      </a:cubicBezTo>
                      <a:cubicBezTo>
                        <a:pt x="691" y="8252"/>
                        <a:pt x="882" y="7502"/>
                        <a:pt x="1167" y="6800"/>
                      </a:cubicBezTo>
                      <a:cubicBezTo>
                        <a:pt x="1215" y="6669"/>
                        <a:pt x="1155" y="6526"/>
                        <a:pt x="1024" y="6478"/>
                      </a:cubicBezTo>
                      <a:cubicBezTo>
                        <a:pt x="997" y="6467"/>
                        <a:pt x="968" y="6462"/>
                        <a:pt x="940" y="6462"/>
                      </a:cubicBezTo>
                      <a:close/>
                      <a:moveTo>
                        <a:pt x="20610" y="9729"/>
                      </a:moveTo>
                      <a:cubicBezTo>
                        <a:pt x="20479" y="9741"/>
                        <a:pt x="20372" y="9848"/>
                        <a:pt x="20384" y="9991"/>
                      </a:cubicBezTo>
                      <a:cubicBezTo>
                        <a:pt x="20384" y="10134"/>
                        <a:pt x="20384" y="10276"/>
                        <a:pt x="20384" y="10431"/>
                      </a:cubicBezTo>
                      <a:cubicBezTo>
                        <a:pt x="20384" y="11050"/>
                        <a:pt x="20336" y="11669"/>
                        <a:pt x="20217" y="12277"/>
                      </a:cubicBezTo>
                      <a:cubicBezTo>
                        <a:pt x="20194" y="12408"/>
                        <a:pt x="20277" y="12527"/>
                        <a:pt x="20408" y="12562"/>
                      </a:cubicBezTo>
                      <a:lnTo>
                        <a:pt x="20455" y="12562"/>
                      </a:lnTo>
                      <a:cubicBezTo>
                        <a:pt x="20575" y="12562"/>
                        <a:pt x="20670" y="12479"/>
                        <a:pt x="20694" y="12360"/>
                      </a:cubicBezTo>
                      <a:cubicBezTo>
                        <a:pt x="20813" y="11729"/>
                        <a:pt x="20872" y="11074"/>
                        <a:pt x="20872" y="10431"/>
                      </a:cubicBezTo>
                      <a:cubicBezTo>
                        <a:pt x="20872" y="10276"/>
                        <a:pt x="20872" y="10122"/>
                        <a:pt x="20860" y="9967"/>
                      </a:cubicBezTo>
                      <a:cubicBezTo>
                        <a:pt x="20860" y="9836"/>
                        <a:pt x="20753" y="9729"/>
                        <a:pt x="20610" y="9729"/>
                      </a:cubicBezTo>
                      <a:close/>
                      <a:moveTo>
                        <a:pt x="239" y="10169"/>
                      </a:moveTo>
                      <a:cubicBezTo>
                        <a:pt x="108" y="10169"/>
                        <a:pt x="1" y="10288"/>
                        <a:pt x="1" y="10431"/>
                      </a:cubicBezTo>
                      <a:cubicBezTo>
                        <a:pt x="1" y="11229"/>
                        <a:pt x="84" y="12039"/>
                        <a:pt x="274" y="12812"/>
                      </a:cubicBezTo>
                      <a:cubicBezTo>
                        <a:pt x="298" y="12931"/>
                        <a:pt x="393" y="13003"/>
                        <a:pt x="512" y="13003"/>
                      </a:cubicBezTo>
                      <a:cubicBezTo>
                        <a:pt x="524" y="13003"/>
                        <a:pt x="548" y="13003"/>
                        <a:pt x="560" y="12991"/>
                      </a:cubicBezTo>
                      <a:cubicBezTo>
                        <a:pt x="691" y="12967"/>
                        <a:pt x="774" y="12836"/>
                        <a:pt x="739" y="12705"/>
                      </a:cubicBezTo>
                      <a:cubicBezTo>
                        <a:pt x="572" y="11967"/>
                        <a:pt x="477" y="11193"/>
                        <a:pt x="477" y="10431"/>
                      </a:cubicBezTo>
                      <a:cubicBezTo>
                        <a:pt x="477" y="10431"/>
                        <a:pt x="477" y="10384"/>
                        <a:pt x="477" y="10384"/>
                      </a:cubicBezTo>
                      <a:cubicBezTo>
                        <a:pt x="477" y="10253"/>
                        <a:pt x="370" y="10169"/>
                        <a:pt x="239" y="10169"/>
                      </a:cubicBezTo>
                      <a:close/>
                      <a:moveTo>
                        <a:pt x="20098" y="13441"/>
                      </a:moveTo>
                      <a:cubicBezTo>
                        <a:pt x="19995" y="13441"/>
                        <a:pt x="19900" y="13507"/>
                        <a:pt x="19872" y="13610"/>
                      </a:cubicBezTo>
                      <a:cubicBezTo>
                        <a:pt x="19622" y="14336"/>
                        <a:pt x="19301" y="15027"/>
                        <a:pt x="18896" y="15682"/>
                      </a:cubicBezTo>
                      <a:cubicBezTo>
                        <a:pt x="18824" y="15789"/>
                        <a:pt x="18860" y="15944"/>
                        <a:pt x="18967" y="16015"/>
                      </a:cubicBezTo>
                      <a:cubicBezTo>
                        <a:pt x="19003" y="16039"/>
                        <a:pt x="19051" y="16051"/>
                        <a:pt x="19098" y="16051"/>
                      </a:cubicBezTo>
                      <a:cubicBezTo>
                        <a:pt x="19181" y="16051"/>
                        <a:pt x="19253" y="16015"/>
                        <a:pt x="19301" y="15932"/>
                      </a:cubicBezTo>
                      <a:cubicBezTo>
                        <a:pt x="19729" y="15253"/>
                        <a:pt x="20074" y="14527"/>
                        <a:pt x="20324" y="13765"/>
                      </a:cubicBezTo>
                      <a:cubicBezTo>
                        <a:pt x="20372" y="13634"/>
                        <a:pt x="20301" y="13503"/>
                        <a:pt x="20182" y="13455"/>
                      </a:cubicBezTo>
                      <a:cubicBezTo>
                        <a:pt x="20154" y="13445"/>
                        <a:pt x="20126" y="13441"/>
                        <a:pt x="20098" y="13441"/>
                      </a:cubicBezTo>
                      <a:close/>
                      <a:moveTo>
                        <a:pt x="924" y="13868"/>
                      </a:moveTo>
                      <a:cubicBezTo>
                        <a:pt x="894" y="13868"/>
                        <a:pt x="864" y="13873"/>
                        <a:pt x="834" y="13884"/>
                      </a:cubicBezTo>
                      <a:cubicBezTo>
                        <a:pt x="715" y="13932"/>
                        <a:pt x="655" y="14074"/>
                        <a:pt x="703" y="14194"/>
                      </a:cubicBezTo>
                      <a:cubicBezTo>
                        <a:pt x="989" y="14944"/>
                        <a:pt x="1370" y="15658"/>
                        <a:pt x="1822" y="16325"/>
                      </a:cubicBezTo>
                      <a:cubicBezTo>
                        <a:pt x="1870" y="16396"/>
                        <a:pt x="1941" y="16432"/>
                        <a:pt x="2025" y="16432"/>
                      </a:cubicBezTo>
                      <a:cubicBezTo>
                        <a:pt x="2072" y="16432"/>
                        <a:pt x="2120" y="16408"/>
                        <a:pt x="2156" y="16384"/>
                      </a:cubicBezTo>
                      <a:cubicBezTo>
                        <a:pt x="2263" y="16313"/>
                        <a:pt x="2298" y="16158"/>
                        <a:pt x="2215" y="16051"/>
                      </a:cubicBezTo>
                      <a:cubicBezTo>
                        <a:pt x="1786" y="15420"/>
                        <a:pt x="1429" y="14729"/>
                        <a:pt x="1144" y="14027"/>
                      </a:cubicBezTo>
                      <a:cubicBezTo>
                        <a:pt x="1107" y="13926"/>
                        <a:pt x="1021" y="13868"/>
                        <a:pt x="924" y="13868"/>
                      </a:cubicBezTo>
                      <a:close/>
                      <a:moveTo>
                        <a:pt x="18271" y="16711"/>
                      </a:moveTo>
                      <a:cubicBezTo>
                        <a:pt x="18202" y="16711"/>
                        <a:pt x="18133" y="16741"/>
                        <a:pt x="18086" y="16801"/>
                      </a:cubicBezTo>
                      <a:cubicBezTo>
                        <a:pt x="17598" y="17384"/>
                        <a:pt x="17038" y="17920"/>
                        <a:pt x="16419" y="18385"/>
                      </a:cubicBezTo>
                      <a:cubicBezTo>
                        <a:pt x="16312" y="18456"/>
                        <a:pt x="16300" y="18611"/>
                        <a:pt x="16372" y="18718"/>
                      </a:cubicBezTo>
                      <a:cubicBezTo>
                        <a:pt x="16419" y="18777"/>
                        <a:pt x="16491" y="18813"/>
                        <a:pt x="16574" y="18813"/>
                      </a:cubicBezTo>
                      <a:cubicBezTo>
                        <a:pt x="16622" y="18813"/>
                        <a:pt x="16669" y="18801"/>
                        <a:pt x="16717" y="18766"/>
                      </a:cubicBezTo>
                      <a:cubicBezTo>
                        <a:pt x="17360" y="18277"/>
                        <a:pt x="17943" y="17718"/>
                        <a:pt x="18455" y="17111"/>
                      </a:cubicBezTo>
                      <a:cubicBezTo>
                        <a:pt x="18539" y="17003"/>
                        <a:pt x="18527" y="16849"/>
                        <a:pt x="18419" y="16765"/>
                      </a:cubicBezTo>
                      <a:cubicBezTo>
                        <a:pt x="18378" y="16729"/>
                        <a:pt x="18325" y="16711"/>
                        <a:pt x="18271" y="16711"/>
                      </a:cubicBezTo>
                      <a:close/>
                      <a:moveTo>
                        <a:pt x="2899" y="17051"/>
                      </a:moveTo>
                      <a:cubicBezTo>
                        <a:pt x="2841" y="17051"/>
                        <a:pt x="2784" y="17072"/>
                        <a:pt x="2739" y="17111"/>
                      </a:cubicBezTo>
                      <a:cubicBezTo>
                        <a:pt x="2632" y="17206"/>
                        <a:pt x="2632" y="17361"/>
                        <a:pt x="2715" y="17456"/>
                      </a:cubicBezTo>
                      <a:cubicBezTo>
                        <a:pt x="3263" y="18051"/>
                        <a:pt x="3870" y="18575"/>
                        <a:pt x="4525" y="19039"/>
                      </a:cubicBezTo>
                      <a:cubicBezTo>
                        <a:pt x="4573" y="19063"/>
                        <a:pt x="4620" y="19075"/>
                        <a:pt x="4668" y="19075"/>
                      </a:cubicBezTo>
                      <a:cubicBezTo>
                        <a:pt x="4739" y="19075"/>
                        <a:pt x="4823" y="19039"/>
                        <a:pt x="4870" y="18968"/>
                      </a:cubicBezTo>
                      <a:cubicBezTo>
                        <a:pt x="4942" y="18861"/>
                        <a:pt x="4918" y="18718"/>
                        <a:pt x="4799" y="18635"/>
                      </a:cubicBezTo>
                      <a:cubicBezTo>
                        <a:pt x="4168" y="18206"/>
                        <a:pt x="3596" y="17694"/>
                        <a:pt x="3072" y="17134"/>
                      </a:cubicBezTo>
                      <a:cubicBezTo>
                        <a:pt x="3028" y="17077"/>
                        <a:pt x="2964" y="17051"/>
                        <a:pt x="2899" y="17051"/>
                      </a:cubicBezTo>
                      <a:close/>
                      <a:moveTo>
                        <a:pt x="15383" y="19101"/>
                      </a:moveTo>
                      <a:cubicBezTo>
                        <a:pt x="15343" y="19101"/>
                        <a:pt x="15302" y="19112"/>
                        <a:pt x="15264" y="19135"/>
                      </a:cubicBezTo>
                      <a:cubicBezTo>
                        <a:pt x="14598" y="19504"/>
                        <a:pt x="13883" y="19801"/>
                        <a:pt x="13145" y="20004"/>
                      </a:cubicBezTo>
                      <a:cubicBezTo>
                        <a:pt x="13026" y="20039"/>
                        <a:pt x="12943" y="20170"/>
                        <a:pt x="12978" y="20301"/>
                      </a:cubicBezTo>
                      <a:cubicBezTo>
                        <a:pt x="13014" y="20409"/>
                        <a:pt x="13109" y="20480"/>
                        <a:pt x="13216" y="20480"/>
                      </a:cubicBezTo>
                      <a:cubicBezTo>
                        <a:pt x="13240" y="20480"/>
                        <a:pt x="13252" y="20480"/>
                        <a:pt x="13276" y="20468"/>
                      </a:cubicBezTo>
                      <a:cubicBezTo>
                        <a:pt x="14050" y="20254"/>
                        <a:pt x="14800" y="19944"/>
                        <a:pt x="15502" y="19551"/>
                      </a:cubicBezTo>
                      <a:cubicBezTo>
                        <a:pt x="15622" y="19492"/>
                        <a:pt x="15657" y="19337"/>
                        <a:pt x="15598" y="19230"/>
                      </a:cubicBezTo>
                      <a:cubicBezTo>
                        <a:pt x="15549" y="19149"/>
                        <a:pt x="15468" y="19101"/>
                        <a:pt x="15383" y="19101"/>
                      </a:cubicBezTo>
                      <a:close/>
                      <a:moveTo>
                        <a:pt x="5882" y="19311"/>
                      </a:moveTo>
                      <a:cubicBezTo>
                        <a:pt x="5794" y="19311"/>
                        <a:pt x="5710" y="19360"/>
                        <a:pt x="5668" y="19444"/>
                      </a:cubicBezTo>
                      <a:cubicBezTo>
                        <a:pt x="5608" y="19563"/>
                        <a:pt x="5656" y="19706"/>
                        <a:pt x="5775" y="19766"/>
                      </a:cubicBezTo>
                      <a:cubicBezTo>
                        <a:pt x="6489" y="20123"/>
                        <a:pt x="7251" y="20409"/>
                        <a:pt x="8037" y="20587"/>
                      </a:cubicBezTo>
                      <a:lnTo>
                        <a:pt x="8097" y="20587"/>
                      </a:lnTo>
                      <a:cubicBezTo>
                        <a:pt x="8204" y="20587"/>
                        <a:pt x="8299" y="20516"/>
                        <a:pt x="8323" y="20409"/>
                      </a:cubicBezTo>
                      <a:cubicBezTo>
                        <a:pt x="8359" y="20278"/>
                        <a:pt x="8275" y="20147"/>
                        <a:pt x="8144" y="20111"/>
                      </a:cubicBezTo>
                      <a:cubicBezTo>
                        <a:pt x="7406" y="19944"/>
                        <a:pt x="6680" y="19682"/>
                        <a:pt x="5989" y="19337"/>
                      </a:cubicBezTo>
                      <a:cubicBezTo>
                        <a:pt x="5955" y="19320"/>
                        <a:pt x="5918" y="19311"/>
                        <a:pt x="5882" y="19311"/>
                      </a:cubicBezTo>
                      <a:close/>
                      <a:moveTo>
                        <a:pt x="11840" y="20286"/>
                      </a:moveTo>
                      <a:cubicBezTo>
                        <a:pt x="11827" y="20286"/>
                        <a:pt x="11813" y="20287"/>
                        <a:pt x="11800" y="20290"/>
                      </a:cubicBezTo>
                      <a:cubicBezTo>
                        <a:pt x="11362" y="20352"/>
                        <a:pt x="10912" y="20382"/>
                        <a:pt x="10461" y="20382"/>
                      </a:cubicBezTo>
                      <a:cubicBezTo>
                        <a:pt x="10140" y="20382"/>
                        <a:pt x="9819" y="20367"/>
                        <a:pt x="9502" y="20337"/>
                      </a:cubicBezTo>
                      <a:cubicBezTo>
                        <a:pt x="9495" y="20336"/>
                        <a:pt x="9488" y="20336"/>
                        <a:pt x="9481" y="20336"/>
                      </a:cubicBezTo>
                      <a:cubicBezTo>
                        <a:pt x="9368" y="20336"/>
                        <a:pt x="9251" y="20428"/>
                        <a:pt x="9240" y="20551"/>
                      </a:cubicBezTo>
                      <a:cubicBezTo>
                        <a:pt x="9228" y="20694"/>
                        <a:pt x="9335" y="20801"/>
                        <a:pt x="9466" y="20825"/>
                      </a:cubicBezTo>
                      <a:cubicBezTo>
                        <a:pt x="9787" y="20849"/>
                        <a:pt x="10109" y="20861"/>
                        <a:pt x="10430" y="20861"/>
                      </a:cubicBezTo>
                      <a:cubicBezTo>
                        <a:pt x="10919" y="20861"/>
                        <a:pt x="11395" y="20825"/>
                        <a:pt x="11871" y="20766"/>
                      </a:cubicBezTo>
                      <a:cubicBezTo>
                        <a:pt x="12002" y="20754"/>
                        <a:pt x="12085" y="20623"/>
                        <a:pt x="12073" y="20492"/>
                      </a:cubicBezTo>
                      <a:cubicBezTo>
                        <a:pt x="12052" y="20375"/>
                        <a:pt x="11954" y="20286"/>
                        <a:pt x="11840" y="20286"/>
                      </a:cubicBezTo>
                      <a:close/>
                    </a:path>
                  </a:pathLst>
                </a:cu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5" name="Image 54">
                  <a:extLst>
                    <a:ext uri="{FF2B5EF4-FFF2-40B4-BE49-F238E27FC236}">
                      <a16:creationId xmlns:a16="http://schemas.microsoft.com/office/drawing/2014/main" id="{6498500E-BF02-8BB1-DF83-E0B7A71862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 amt="85000"/>
                </a:blip>
                <a:stretch>
                  <a:fillRect/>
                </a:stretch>
              </p:blipFill>
              <p:spPr>
                <a:xfrm>
                  <a:off x="8600258" y="1036438"/>
                  <a:ext cx="231224" cy="231224"/>
                </a:xfrm>
                <a:prstGeom prst="rect">
                  <a:avLst/>
                </a:prstGeom>
              </p:spPr>
            </p:pic>
          </p:grpSp>
          <p:grpSp>
            <p:nvGrpSpPr>
              <p:cNvPr id="726" name="Groupe 725">
                <a:extLst>
                  <a:ext uri="{FF2B5EF4-FFF2-40B4-BE49-F238E27FC236}">
                    <a16:creationId xmlns:a16="http://schemas.microsoft.com/office/drawing/2014/main" id="{28C1975A-D5B7-5310-249D-807E9BC24360}"/>
                  </a:ext>
                </a:extLst>
              </p:cNvPr>
              <p:cNvGrpSpPr/>
              <p:nvPr/>
            </p:nvGrpSpPr>
            <p:grpSpPr>
              <a:xfrm>
                <a:off x="634260" y="2159553"/>
                <a:ext cx="5501617" cy="2555930"/>
                <a:chOff x="634260" y="2159553"/>
                <a:chExt cx="5501617" cy="2555930"/>
              </a:xfrm>
            </p:grpSpPr>
            <p:grpSp>
              <p:nvGrpSpPr>
                <p:cNvPr id="725" name="Groupe 724">
                  <a:extLst>
                    <a:ext uri="{FF2B5EF4-FFF2-40B4-BE49-F238E27FC236}">
                      <a16:creationId xmlns:a16="http://schemas.microsoft.com/office/drawing/2014/main" id="{10058306-6BCF-F5E2-7B5A-0441E71B7D1F}"/>
                    </a:ext>
                  </a:extLst>
                </p:cNvPr>
                <p:cNvGrpSpPr/>
                <p:nvPr/>
              </p:nvGrpSpPr>
              <p:grpSpPr>
                <a:xfrm>
                  <a:off x="634260" y="2159553"/>
                  <a:ext cx="1630404" cy="2555930"/>
                  <a:chOff x="634260" y="2159553"/>
                  <a:chExt cx="1630404" cy="2555930"/>
                </a:xfrm>
              </p:grpSpPr>
              <p:grpSp>
                <p:nvGrpSpPr>
                  <p:cNvPr id="26" name="Groupe 25">
                    <a:extLst>
                      <a:ext uri="{FF2B5EF4-FFF2-40B4-BE49-F238E27FC236}">
                        <a16:creationId xmlns:a16="http://schemas.microsoft.com/office/drawing/2014/main" id="{E9321CC4-184E-6968-4148-DD988A6C4927}"/>
                      </a:ext>
                    </a:extLst>
                  </p:cNvPr>
                  <p:cNvGrpSpPr/>
                  <p:nvPr/>
                </p:nvGrpSpPr>
                <p:grpSpPr>
                  <a:xfrm>
                    <a:off x="848105" y="2364918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15" name="Google Shape;796;p22">
                      <a:extLst>
                        <a:ext uri="{FF2B5EF4-FFF2-40B4-BE49-F238E27FC236}">
                          <a16:creationId xmlns:a16="http://schemas.microsoft.com/office/drawing/2014/main" id="{3C72A610-AC2C-84F6-0695-8400EEFA8A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p:txBody>
                </p:sp>
                <p:sp>
                  <p:nvSpPr>
                    <p:cNvPr id="16" name="Google Shape;797;p22">
                      <a:extLst>
                        <a:ext uri="{FF2B5EF4-FFF2-40B4-BE49-F238E27FC236}">
                          <a16:creationId xmlns:a16="http://schemas.microsoft.com/office/drawing/2014/main" id="{C62745E1-E50A-5010-6900-5EB810F4E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p:txBody>
                </p:sp>
                <p:pic>
                  <p:nvPicPr>
                    <p:cNvPr id="20" name="Image 19">
                      <a:extLst>
                        <a:ext uri="{FF2B5EF4-FFF2-40B4-BE49-F238E27FC236}">
                          <a16:creationId xmlns:a16="http://schemas.microsoft.com/office/drawing/2014/main" id="{35F0668B-582A-8B1D-DC2C-3F039F4BC3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8" name="Groupe 27">
                    <a:extLst>
                      <a:ext uri="{FF2B5EF4-FFF2-40B4-BE49-F238E27FC236}">
                        <a16:creationId xmlns:a16="http://schemas.microsoft.com/office/drawing/2014/main" id="{88E71A56-066D-8F35-21D6-BFC9AB3636D1}"/>
                      </a:ext>
                    </a:extLst>
                  </p:cNvPr>
                  <p:cNvGrpSpPr/>
                  <p:nvPr/>
                </p:nvGrpSpPr>
                <p:grpSpPr>
                  <a:xfrm>
                    <a:off x="859906" y="2726897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29" name="Google Shape;796;p22">
                      <a:extLst>
                        <a:ext uri="{FF2B5EF4-FFF2-40B4-BE49-F238E27FC236}">
                          <a16:creationId xmlns:a16="http://schemas.microsoft.com/office/drawing/2014/main" id="{9897E509-15BD-C7B0-BD26-947463655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p:txBody>
                </p:sp>
                <p:sp>
                  <p:nvSpPr>
                    <p:cNvPr id="30" name="Google Shape;797;p22">
                      <a:extLst>
                        <a:ext uri="{FF2B5EF4-FFF2-40B4-BE49-F238E27FC236}">
                          <a16:creationId xmlns:a16="http://schemas.microsoft.com/office/drawing/2014/main" id="{EC1B5E1E-E695-47D0-C8B5-5F97E887B0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p:txBody>
                </p:sp>
                <p:pic>
                  <p:nvPicPr>
                    <p:cNvPr id="31" name="Image 30">
                      <a:extLst>
                        <a:ext uri="{FF2B5EF4-FFF2-40B4-BE49-F238E27FC236}">
                          <a16:creationId xmlns:a16="http://schemas.microsoft.com/office/drawing/2014/main" id="{2A826BFB-C8C8-AB13-2AFE-2713BCA2C9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" name="Groupe 31">
                    <a:extLst>
                      <a:ext uri="{FF2B5EF4-FFF2-40B4-BE49-F238E27FC236}">
                        <a16:creationId xmlns:a16="http://schemas.microsoft.com/office/drawing/2014/main" id="{1A268F54-6C84-6080-AFE2-6C8C3EE9FAB7}"/>
                      </a:ext>
                    </a:extLst>
                  </p:cNvPr>
                  <p:cNvGrpSpPr/>
                  <p:nvPr/>
                </p:nvGrpSpPr>
                <p:grpSpPr>
                  <a:xfrm>
                    <a:off x="856507" y="3090272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33" name="Google Shape;796;p22">
                      <a:extLst>
                        <a:ext uri="{FF2B5EF4-FFF2-40B4-BE49-F238E27FC236}">
                          <a16:creationId xmlns:a16="http://schemas.microsoft.com/office/drawing/2014/main" id="{BBF347E9-ED2A-2755-3B2D-0B27B96E7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p:txBody>
                </p:sp>
                <p:sp>
                  <p:nvSpPr>
                    <p:cNvPr id="34" name="Google Shape;797;p22">
                      <a:extLst>
                        <a:ext uri="{FF2B5EF4-FFF2-40B4-BE49-F238E27FC236}">
                          <a16:creationId xmlns:a16="http://schemas.microsoft.com/office/drawing/2014/main" id="{F08FE541-4ED6-457F-D429-0A305547C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p:txBody>
                </p:sp>
                <p:pic>
                  <p:nvPicPr>
                    <p:cNvPr id="35" name="Image 34">
                      <a:extLst>
                        <a:ext uri="{FF2B5EF4-FFF2-40B4-BE49-F238E27FC236}">
                          <a16:creationId xmlns:a16="http://schemas.microsoft.com/office/drawing/2014/main" id="{A3BD2F2D-7C80-B278-30FB-0361E10DC6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0" name="Groupe 39">
                    <a:extLst>
                      <a:ext uri="{FF2B5EF4-FFF2-40B4-BE49-F238E27FC236}">
                        <a16:creationId xmlns:a16="http://schemas.microsoft.com/office/drawing/2014/main" id="{527D05AB-8017-92EF-84BC-8B2F393D560B}"/>
                      </a:ext>
                    </a:extLst>
                  </p:cNvPr>
                  <p:cNvGrpSpPr/>
                  <p:nvPr/>
                </p:nvGrpSpPr>
                <p:grpSpPr>
                  <a:xfrm>
                    <a:off x="859906" y="4013204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41" name="Google Shape;796;p22">
                      <a:extLst>
                        <a:ext uri="{FF2B5EF4-FFF2-40B4-BE49-F238E27FC236}">
                          <a16:creationId xmlns:a16="http://schemas.microsoft.com/office/drawing/2014/main" id="{6D561658-8E65-0830-FEA6-86A3E2F31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p:txBody>
                </p:sp>
                <p:sp>
                  <p:nvSpPr>
                    <p:cNvPr id="42" name="Google Shape;797;p22">
                      <a:extLst>
                        <a:ext uri="{FF2B5EF4-FFF2-40B4-BE49-F238E27FC236}">
                          <a16:creationId xmlns:a16="http://schemas.microsoft.com/office/drawing/2014/main" id="{8413E71D-D8E6-69AD-4FD5-A2ABBA59C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p:txBody>
                </p:sp>
                <p:pic>
                  <p:nvPicPr>
                    <p:cNvPr id="43" name="Image 42">
                      <a:extLst>
                        <a:ext uri="{FF2B5EF4-FFF2-40B4-BE49-F238E27FC236}">
                          <a16:creationId xmlns:a16="http://schemas.microsoft.com/office/drawing/2014/main" id="{D09F1DEA-F5EE-77FC-E32D-05165CCA835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4" name="Groupe 43">
                    <a:extLst>
                      <a:ext uri="{FF2B5EF4-FFF2-40B4-BE49-F238E27FC236}">
                        <a16:creationId xmlns:a16="http://schemas.microsoft.com/office/drawing/2014/main" id="{EF77ACE9-547A-AD8A-FD35-15B4BE8FFAA9}"/>
                      </a:ext>
                    </a:extLst>
                  </p:cNvPr>
                  <p:cNvGrpSpPr/>
                  <p:nvPr/>
                </p:nvGrpSpPr>
                <p:grpSpPr>
                  <a:xfrm>
                    <a:off x="856507" y="4382392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45" name="Google Shape;796;p22">
                      <a:extLst>
                        <a:ext uri="{FF2B5EF4-FFF2-40B4-BE49-F238E27FC236}">
                          <a16:creationId xmlns:a16="http://schemas.microsoft.com/office/drawing/2014/main" id="{A6465804-343F-14F2-AE97-3135F25A1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p:txBody>
                </p:sp>
                <p:sp>
                  <p:nvSpPr>
                    <p:cNvPr id="46" name="Google Shape;797;p22">
                      <a:extLst>
                        <a:ext uri="{FF2B5EF4-FFF2-40B4-BE49-F238E27FC236}">
                          <a16:creationId xmlns:a16="http://schemas.microsoft.com/office/drawing/2014/main" id="{5091E473-D88A-8C4E-2D48-96E5310215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p:txBody>
                </p:sp>
                <p:pic>
                  <p:nvPicPr>
                    <p:cNvPr id="47" name="Image 46">
                      <a:extLst>
                        <a:ext uri="{FF2B5EF4-FFF2-40B4-BE49-F238E27FC236}">
                          <a16:creationId xmlns:a16="http://schemas.microsoft.com/office/drawing/2014/main" id="{02FCE405-EF10-2B48-D884-CDEE298CFAE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47" name="Image 846">
                    <a:extLst>
                      <a:ext uri="{FF2B5EF4-FFF2-40B4-BE49-F238E27FC236}">
                        <a16:creationId xmlns:a16="http://schemas.microsoft.com/office/drawing/2014/main" id="{A65DB1F3-DE30-1F6D-23D7-7F0903D34F2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52260" y="2831823"/>
                    <a:ext cx="221555" cy="140023"/>
                  </a:xfrm>
                  <a:prstGeom prst="rect">
                    <a:avLst/>
                  </a:prstGeom>
                </p:spPr>
              </p:pic>
              <p:pic>
                <p:nvPicPr>
                  <p:cNvPr id="848" name="Image 847">
                    <a:extLst>
                      <a:ext uri="{FF2B5EF4-FFF2-40B4-BE49-F238E27FC236}">
                        <a16:creationId xmlns:a16="http://schemas.microsoft.com/office/drawing/2014/main" id="{7D765468-0982-5D67-D7C1-DBC9AD6BF0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452259" y="4125210"/>
                    <a:ext cx="221555" cy="140023"/>
                  </a:xfrm>
                  <a:prstGeom prst="rect">
                    <a:avLst/>
                  </a:prstGeom>
                </p:spPr>
              </p:pic>
              <p:cxnSp>
                <p:nvCxnSpPr>
                  <p:cNvPr id="852" name="Google Shape;735;p22">
                    <a:extLst>
                      <a:ext uri="{FF2B5EF4-FFF2-40B4-BE49-F238E27FC236}">
                        <a16:creationId xmlns:a16="http://schemas.microsoft.com/office/drawing/2014/main" id="{BFDA4EEF-F084-EC2A-B5B0-BD1FEDA27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795" y="2159553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6" name="Google Shape;735;p22">
                    <a:extLst>
                      <a:ext uri="{FF2B5EF4-FFF2-40B4-BE49-F238E27FC236}">
                        <a16:creationId xmlns:a16="http://schemas.microsoft.com/office/drawing/2014/main" id="{EABE036E-A9A9-356D-293D-1B329FC2AB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4260" y="2527653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7" name="Google Shape;735;p22">
                    <a:extLst>
                      <a:ext uri="{FF2B5EF4-FFF2-40B4-BE49-F238E27FC236}">
                        <a16:creationId xmlns:a16="http://schemas.microsoft.com/office/drawing/2014/main" id="{3381C578-46F9-7AD9-01B3-5A51A9F5B7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54161" y="2890780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8" name="Google Shape;735;p22">
                    <a:extLst>
                      <a:ext uri="{FF2B5EF4-FFF2-40B4-BE49-F238E27FC236}">
                        <a16:creationId xmlns:a16="http://schemas.microsoft.com/office/drawing/2014/main" id="{C8AF5D50-6D9B-FA0E-2627-F12EA8F3EF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82455" y="2893859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9" name="Google Shape;735;p22">
                    <a:extLst>
                      <a:ext uri="{FF2B5EF4-FFF2-40B4-BE49-F238E27FC236}">
                        <a16:creationId xmlns:a16="http://schemas.microsoft.com/office/drawing/2014/main" id="{C46637AC-340C-67DC-2C6A-54F8D8359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36248" y="3254695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0" name="Google Shape;735;p22">
                    <a:extLst>
                      <a:ext uri="{FF2B5EF4-FFF2-40B4-BE49-F238E27FC236}">
                        <a16:creationId xmlns:a16="http://schemas.microsoft.com/office/drawing/2014/main" id="{74A03043-6B67-F748-86D0-6F221A36EE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2376" y="3619116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1" name="Google Shape;735;p22">
                    <a:extLst>
                      <a:ext uri="{FF2B5EF4-FFF2-40B4-BE49-F238E27FC236}">
                        <a16:creationId xmlns:a16="http://schemas.microsoft.com/office/drawing/2014/main" id="{16E3E0A5-015F-EFCF-D3FB-430500A1FF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5611" y="4180241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4" name="Google Shape;749;p22">
                    <a:extLst>
                      <a:ext uri="{FF2B5EF4-FFF2-40B4-BE49-F238E27FC236}">
                        <a16:creationId xmlns:a16="http://schemas.microsoft.com/office/drawing/2014/main" id="{4A92D4AA-E10E-6D29-6F7D-C12B5DA99B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59488" y="2165733"/>
                    <a:ext cx="0" cy="2383736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5" name="Google Shape;735;p22">
                    <a:extLst>
                      <a:ext uri="{FF2B5EF4-FFF2-40B4-BE49-F238E27FC236}">
                        <a16:creationId xmlns:a16="http://schemas.microsoft.com/office/drawing/2014/main" id="{30FFD311-EB96-7DCF-D536-23C079BD46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126" y="2159555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6" name="Google Shape;735;p22">
                    <a:extLst>
                      <a:ext uri="{FF2B5EF4-FFF2-40B4-BE49-F238E27FC236}">
                        <a16:creationId xmlns:a16="http://schemas.microsoft.com/office/drawing/2014/main" id="{55778E72-FE54-0097-08CE-8D79A97211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2365" y="2527655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68" name="Google Shape;735;p22">
                    <a:extLst>
                      <a:ext uri="{FF2B5EF4-FFF2-40B4-BE49-F238E27FC236}">
                        <a16:creationId xmlns:a16="http://schemas.microsoft.com/office/drawing/2014/main" id="{44BEF4BD-4EF1-3733-94E6-3F616CC1A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353" y="3254697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1" name="Google Shape;735;p22">
                    <a:extLst>
                      <a:ext uri="{FF2B5EF4-FFF2-40B4-BE49-F238E27FC236}">
                        <a16:creationId xmlns:a16="http://schemas.microsoft.com/office/drawing/2014/main" id="{B596D3FD-30AD-71AD-5E7A-A31634C9DA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34287" y="4549471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accent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73" name="Google Shape;735;p22">
                    <a:extLst>
                      <a:ext uri="{FF2B5EF4-FFF2-40B4-BE49-F238E27FC236}">
                        <a16:creationId xmlns:a16="http://schemas.microsoft.com/office/drawing/2014/main" id="{F1DE716E-2D82-954B-A683-9D05B79359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82455" y="4192926"/>
                    <a:ext cx="230311" cy="2295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C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48" name="Groupe 47">
                    <a:extLst>
                      <a:ext uri="{FF2B5EF4-FFF2-40B4-BE49-F238E27FC236}">
                        <a16:creationId xmlns:a16="http://schemas.microsoft.com/office/drawing/2014/main" id="{9C13C7ED-C1A0-2230-FAD4-0AB718F7D147}"/>
                      </a:ext>
                    </a:extLst>
                  </p:cNvPr>
                  <p:cNvGrpSpPr/>
                  <p:nvPr/>
                </p:nvGrpSpPr>
                <p:grpSpPr>
                  <a:xfrm>
                    <a:off x="1759068" y="2370055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49" name="Google Shape;796;p22">
                      <a:extLst>
                        <a:ext uri="{FF2B5EF4-FFF2-40B4-BE49-F238E27FC236}">
                          <a16:creationId xmlns:a16="http://schemas.microsoft.com/office/drawing/2014/main" id="{6CCDBE34-D19F-0D8E-8183-604CEB430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0" name="Google Shape;797;p22">
                      <a:extLst>
                        <a:ext uri="{FF2B5EF4-FFF2-40B4-BE49-F238E27FC236}">
                          <a16:creationId xmlns:a16="http://schemas.microsoft.com/office/drawing/2014/main" id="{E07AC2C7-04A0-4F43-3E44-5C5865B1C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51" name="Image 50">
                      <a:extLst>
                        <a:ext uri="{FF2B5EF4-FFF2-40B4-BE49-F238E27FC236}">
                          <a16:creationId xmlns:a16="http://schemas.microsoft.com/office/drawing/2014/main" id="{39A178E0-CA41-FADA-49C4-74EC7CBD07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56" name="Groupe 55">
                    <a:extLst>
                      <a:ext uri="{FF2B5EF4-FFF2-40B4-BE49-F238E27FC236}">
                        <a16:creationId xmlns:a16="http://schemas.microsoft.com/office/drawing/2014/main" id="{408D4611-D269-2191-A983-4432F1709BCB}"/>
                      </a:ext>
                    </a:extLst>
                  </p:cNvPr>
                  <p:cNvGrpSpPr/>
                  <p:nvPr/>
                </p:nvGrpSpPr>
                <p:grpSpPr>
                  <a:xfrm>
                    <a:off x="1767470" y="3095409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57" name="Google Shape;796;p22">
                      <a:extLst>
                        <a:ext uri="{FF2B5EF4-FFF2-40B4-BE49-F238E27FC236}">
                          <a16:creationId xmlns:a16="http://schemas.microsoft.com/office/drawing/2014/main" id="{2DF9577D-9D02-D577-AC25-5B4C7CBD0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8" name="Google Shape;797;p22">
                      <a:extLst>
                        <a:ext uri="{FF2B5EF4-FFF2-40B4-BE49-F238E27FC236}">
                          <a16:creationId xmlns:a16="http://schemas.microsoft.com/office/drawing/2014/main" id="{023480E0-C65A-261C-F7E1-3B6707A50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59" name="Image 58">
                      <a:extLst>
                        <a:ext uri="{FF2B5EF4-FFF2-40B4-BE49-F238E27FC236}">
                          <a16:creationId xmlns:a16="http://schemas.microsoft.com/office/drawing/2014/main" id="{421E88E0-CE9B-09E7-CFF5-9DF5E59158F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60" name="Groupe 59">
                    <a:extLst>
                      <a:ext uri="{FF2B5EF4-FFF2-40B4-BE49-F238E27FC236}">
                        <a16:creationId xmlns:a16="http://schemas.microsoft.com/office/drawing/2014/main" id="{B02EDC53-4FA3-95FF-FF86-5965177CE91D}"/>
                      </a:ext>
                    </a:extLst>
                  </p:cNvPr>
                  <p:cNvGrpSpPr/>
                  <p:nvPr/>
                </p:nvGrpSpPr>
                <p:grpSpPr>
                  <a:xfrm>
                    <a:off x="1764071" y="3464597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61" name="Google Shape;796;p22">
                      <a:extLst>
                        <a:ext uri="{FF2B5EF4-FFF2-40B4-BE49-F238E27FC236}">
                          <a16:creationId xmlns:a16="http://schemas.microsoft.com/office/drawing/2014/main" id="{D89E75CC-2E54-4FFD-F761-FAF394CBE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2" name="Google Shape;797;p22">
                      <a:extLst>
                        <a:ext uri="{FF2B5EF4-FFF2-40B4-BE49-F238E27FC236}">
                          <a16:creationId xmlns:a16="http://schemas.microsoft.com/office/drawing/2014/main" id="{86AE652D-9B3C-0312-F8C0-84170A1109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3" name="Image 62">
                      <a:extLst>
                        <a:ext uri="{FF2B5EF4-FFF2-40B4-BE49-F238E27FC236}">
                          <a16:creationId xmlns:a16="http://schemas.microsoft.com/office/drawing/2014/main" id="{03DAC1B7-7398-9E0A-77CD-A8DD1127E7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04" name="Groupe 703">
                    <a:extLst>
                      <a:ext uri="{FF2B5EF4-FFF2-40B4-BE49-F238E27FC236}">
                        <a16:creationId xmlns:a16="http://schemas.microsoft.com/office/drawing/2014/main" id="{4BB0758F-72FC-88C7-1FD9-336E16D3B8C8}"/>
                      </a:ext>
                    </a:extLst>
                  </p:cNvPr>
                  <p:cNvGrpSpPr/>
                  <p:nvPr/>
                </p:nvGrpSpPr>
                <p:grpSpPr>
                  <a:xfrm>
                    <a:off x="1767470" y="4387529"/>
                    <a:ext cx="328126" cy="327954"/>
                    <a:chOff x="7931870" y="458143"/>
                    <a:chExt cx="473921" cy="473672"/>
                  </a:xfrm>
                </p:grpSpPr>
                <p:sp>
                  <p:nvSpPr>
                    <p:cNvPr id="705" name="Google Shape;796;p22">
                      <a:extLst>
                        <a:ext uri="{FF2B5EF4-FFF2-40B4-BE49-F238E27FC236}">
                          <a16:creationId xmlns:a16="http://schemas.microsoft.com/office/drawing/2014/main" id="{C50282A9-31D2-8268-8DAE-680903AB8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79460" y="505460"/>
                      <a:ext cx="378742" cy="37876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681" h="16682" extrusionOk="0">
                          <a:moveTo>
                            <a:pt x="8334" y="1"/>
                          </a:moveTo>
                          <a:cubicBezTo>
                            <a:pt x="3727" y="1"/>
                            <a:pt x="0" y="3739"/>
                            <a:pt x="0" y="8347"/>
                          </a:cubicBezTo>
                          <a:cubicBezTo>
                            <a:pt x="0" y="12955"/>
                            <a:pt x="3727" y="16682"/>
                            <a:pt x="8334" y="16682"/>
                          </a:cubicBezTo>
                          <a:cubicBezTo>
                            <a:pt x="12942" y="16682"/>
                            <a:pt x="16681" y="12955"/>
                            <a:pt x="16681" y="8347"/>
                          </a:cubicBezTo>
                          <a:cubicBezTo>
                            <a:pt x="16681" y="3739"/>
                            <a:pt x="12942" y="1"/>
                            <a:pt x="8334" y="1"/>
                          </a:cubicBezTo>
                          <a:close/>
                        </a:path>
                      </a:pathLst>
                    </a:custGeom>
                    <a:solidFill>
                      <a:srgbClr val="69E78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6" name="Google Shape;797;p22">
                      <a:extLst>
                        <a:ext uri="{FF2B5EF4-FFF2-40B4-BE49-F238E27FC236}">
                          <a16:creationId xmlns:a16="http://schemas.microsoft.com/office/drawing/2014/main" id="{F369B67D-AE0A-FC14-03F9-0D3896FA8C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31870" y="458143"/>
                      <a:ext cx="473921" cy="4736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873" h="20862" extrusionOk="0">
                          <a:moveTo>
                            <a:pt x="10921" y="0"/>
                          </a:moveTo>
                          <a:cubicBezTo>
                            <a:pt x="10790" y="0"/>
                            <a:pt x="10704" y="103"/>
                            <a:pt x="10692" y="228"/>
                          </a:cubicBezTo>
                          <a:cubicBezTo>
                            <a:pt x="10692" y="359"/>
                            <a:pt x="10788" y="478"/>
                            <a:pt x="10919" y="478"/>
                          </a:cubicBezTo>
                          <a:cubicBezTo>
                            <a:pt x="11692" y="525"/>
                            <a:pt x="12454" y="644"/>
                            <a:pt x="13193" y="859"/>
                          </a:cubicBezTo>
                          <a:cubicBezTo>
                            <a:pt x="13205" y="859"/>
                            <a:pt x="13228" y="870"/>
                            <a:pt x="13252" y="870"/>
                          </a:cubicBezTo>
                          <a:cubicBezTo>
                            <a:pt x="13359" y="870"/>
                            <a:pt x="13455" y="799"/>
                            <a:pt x="13490" y="692"/>
                          </a:cubicBezTo>
                          <a:cubicBezTo>
                            <a:pt x="13526" y="561"/>
                            <a:pt x="13443" y="430"/>
                            <a:pt x="13324" y="394"/>
                          </a:cubicBezTo>
                          <a:cubicBezTo>
                            <a:pt x="12550" y="168"/>
                            <a:pt x="11752" y="37"/>
                            <a:pt x="10942" y="1"/>
                          </a:cubicBezTo>
                          <a:cubicBezTo>
                            <a:pt x="10935" y="1"/>
                            <a:pt x="10928" y="0"/>
                            <a:pt x="10921" y="0"/>
                          </a:cubicBezTo>
                          <a:close/>
                          <a:moveTo>
                            <a:pt x="9502" y="25"/>
                          </a:moveTo>
                          <a:cubicBezTo>
                            <a:pt x="8704" y="97"/>
                            <a:pt x="7906" y="263"/>
                            <a:pt x="7144" y="513"/>
                          </a:cubicBezTo>
                          <a:cubicBezTo>
                            <a:pt x="7025" y="561"/>
                            <a:pt x="6954" y="692"/>
                            <a:pt x="6989" y="823"/>
                          </a:cubicBezTo>
                          <a:cubicBezTo>
                            <a:pt x="7025" y="918"/>
                            <a:pt x="7120" y="990"/>
                            <a:pt x="7228" y="990"/>
                          </a:cubicBezTo>
                          <a:cubicBezTo>
                            <a:pt x="7251" y="990"/>
                            <a:pt x="7275" y="978"/>
                            <a:pt x="7299" y="978"/>
                          </a:cubicBezTo>
                          <a:cubicBezTo>
                            <a:pt x="8025" y="739"/>
                            <a:pt x="8787" y="573"/>
                            <a:pt x="9549" y="513"/>
                          </a:cubicBezTo>
                          <a:cubicBezTo>
                            <a:pt x="9680" y="501"/>
                            <a:pt x="9776" y="382"/>
                            <a:pt x="9764" y="251"/>
                          </a:cubicBezTo>
                          <a:cubicBezTo>
                            <a:pt x="9752" y="120"/>
                            <a:pt x="9633" y="25"/>
                            <a:pt x="9502" y="25"/>
                          </a:cubicBezTo>
                          <a:close/>
                          <a:moveTo>
                            <a:pt x="14587" y="864"/>
                          </a:moveTo>
                          <a:cubicBezTo>
                            <a:pt x="14495" y="864"/>
                            <a:pt x="14404" y="916"/>
                            <a:pt x="14359" y="1013"/>
                          </a:cubicBezTo>
                          <a:cubicBezTo>
                            <a:pt x="14300" y="1132"/>
                            <a:pt x="14359" y="1275"/>
                            <a:pt x="14479" y="1323"/>
                          </a:cubicBezTo>
                          <a:cubicBezTo>
                            <a:pt x="15181" y="1644"/>
                            <a:pt x="15848" y="2037"/>
                            <a:pt x="16455" y="2502"/>
                          </a:cubicBezTo>
                          <a:cubicBezTo>
                            <a:pt x="16503" y="2525"/>
                            <a:pt x="16550" y="2549"/>
                            <a:pt x="16598" y="2549"/>
                          </a:cubicBezTo>
                          <a:cubicBezTo>
                            <a:pt x="16669" y="2549"/>
                            <a:pt x="16741" y="2514"/>
                            <a:pt x="16788" y="2454"/>
                          </a:cubicBezTo>
                          <a:cubicBezTo>
                            <a:pt x="16872" y="2347"/>
                            <a:pt x="16848" y="2192"/>
                            <a:pt x="16741" y="2109"/>
                          </a:cubicBezTo>
                          <a:cubicBezTo>
                            <a:pt x="16110" y="1621"/>
                            <a:pt x="15407" y="1216"/>
                            <a:pt x="14681" y="882"/>
                          </a:cubicBezTo>
                          <a:cubicBezTo>
                            <a:pt x="14651" y="870"/>
                            <a:pt x="14619" y="864"/>
                            <a:pt x="14587" y="864"/>
                          </a:cubicBezTo>
                          <a:close/>
                          <a:moveTo>
                            <a:pt x="5910" y="1038"/>
                          </a:moveTo>
                          <a:cubicBezTo>
                            <a:pt x="5876" y="1038"/>
                            <a:pt x="5843" y="1045"/>
                            <a:pt x="5811" y="1061"/>
                          </a:cubicBezTo>
                          <a:cubicBezTo>
                            <a:pt x="5096" y="1418"/>
                            <a:pt x="4418" y="1859"/>
                            <a:pt x="3799" y="2371"/>
                          </a:cubicBezTo>
                          <a:cubicBezTo>
                            <a:pt x="3691" y="2454"/>
                            <a:pt x="3680" y="2609"/>
                            <a:pt x="3763" y="2716"/>
                          </a:cubicBezTo>
                          <a:cubicBezTo>
                            <a:pt x="3811" y="2775"/>
                            <a:pt x="3882" y="2799"/>
                            <a:pt x="3941" y="2799"/>
                          </a:cubicBezTo>
                          <a:cubicBezTo>
                            <a:pt x="4001" y="2799"/>
                            <a:pt x="4061" y="2787"/>
                            <a:pt x="4096" y="2740"/>
                          </a:cubicBezTo>
                          <a:cubicBezTo>
                            <a:pt x="4692" y="2252"/>
                            <a:pt x="5346" y="1835"/>
                            <a:pt x="6025" y="1501"/>
                          </a:cubicBezTo>
                          <a:cubicBezTo>
                            <a:pt x="6144" y="1442"/>
                            <a:pt x="6192" y="1299"/>
                            <a:pt x="6132" y="1180"/>
                          </a:cubicBezTo>
                          <a:cubicBezTo>
                            <a:pt x="6089" y="1093"/>
                            <a:pt x="6000" y="1038"/>
                            <a:pt x="5910" y="1038"/>
                          </a:cubicBezTo>
                          <a:close/>
                          <a:moveTo>
                            <a:pt x="17663" y="2990"/>
                          </a:moveTo>
                          <a:cubicBezTo>
                            <a:pt x="17601" y="2990"/>
                            <a:pt x="17538" y="3014"/>
                            <a:pt x="17491" y="3061"/>
                          </a:cubicBezTo>
                          <a:cubicBezTo>
                            <a:pt x="17396" y="3156"/>
                            <a:pt x="17396" y="3311"/>
                            <a:pt x="17491" y="3406"/>
                          </a:cubicBezTo>
                          <a:cubicBezTo>
                            <a:pt x="18027" y="3942"/>
                            <a:pt x="18515" y="4549"/>
                            <a:pt x="18908" y="5204"/>
                          </a:cubicBezTo>
                          <a:cubicBezTo>
                            <a:pt x="18955" y="5276"/>
                            <a:pt x="19039" y="5323"/>
                            <a:pt x="19122" y="5323"/>
                          </a:cubicBezTo>
                          <a:cubicBezTo>
                            <a:pt x="19158" y="5323"/>
                            <a:pt x="19205" y="5311"/>
                            <a:pt x="19241" y="5288"/>
                          </a:cubicBezTo>
                          <a:cubicBezTo>
                            <a:pt x="19360" y="5216"/>
                            <a:pt x="19396" y="5061"/>
                            <a:pt x="19324" y="4954"/>
                          </a:cubicBezTo>
                          <a:cubicBezTo>
                            <a:pt x="18908" y="4264"/>
                            <a:pt x="18396" y="3633"/>
                            <a:pt x="17836" y="3061"/>
                          </a:cubicBezTo>
                          <a:cubicBezTo>
                            <a:pt x="17788" y="3014"/>
                            <a:pt x="17726" y="2990"/>
                            <a:pt x="17663" y="2990"/>
                          </a:cubicBezTo>
                          <a:close/>
                          <a:moveTo>
                            <a:pt x="2924" y="3293"/>
                          </a:moveTo>
                          <a:cubicBezTo>
                            <a:pt x="2860" y="3293"/>
                            <a:pt x="2795" y="3320"/>
                            <a:pt x="2751" y="3371"/>
                          </a:cubicBezTo>
                          <a:cubicBezTo>
                            <a:pt x="2203" y="3966"/>
                            <a:pt x="1727" y="4609"/>
                            <a:pt x="1334" y="5311"/>
                          </a:cubicBezTo>
                          <a:cubicBezTo>
                            <a:pt x="1263" y="5431"/>
                            <a:pt x="1310" y="5573"/>
                            <a:pt x="1429" y="5645"/>
                          </a:cubicBezTo>
                          <a:cubicBezTo>
                            <a:pt x="1465" y="5669"/>
                            <a:pt x="1501" y="5669"/>
                            <a:pt x="1548" y="5669"/>
                          </a:cubicBezTo>
                          <a:cubicBezTo>
                            <a:pt x="1632" y="5669"/>
                            <a:pt x="1715" y="5633"/>
                            <a:pt x="1751" y="5550"/>
                          </a:cubicBezTo>
                          <a:cubicBezTo>
                            <a:pt x="2132" y="4883"/>
                            <a:pt x="2584" y="4264"/>
                            <a:pt x="3096" y="3692"/>
                          </a:cubicBezTo>
                          <a:cubicBezTo>
                            <a:pt x="3191" y="3597"/>
                            <a:pt x="3191" y="3442"/>
                            <a:pt x="3084" y="3359"/>
                          </a:cubicBezTo>
                          <a:cubicBezTo>
                            <a:pt x="3040" y="3314"/>
                            <a:pt x="2982" y="3293"/>
                            <a:pt x="2924" y="3293"/>
                          </a:cubicBezTo>
                          <a:close/>
                          <a:moveTo>
                            <a:pt x="19780" y="6086"/>
                          </a:moveTo>
                          <a:cubicBezTo>
                            <a:pt x="19747" y="6086"/>
                            <a:pt x="19713" y="6093"/>
                            <a:pt x="19682" y="6109"/>
                          </a:cubicBezTo>
                          <a:cubicBezTo>
                            <a:pt x="19551" y="6157"/>
                            <a:pt x="19503" y="6300"/>
                            <a:pt x="19551" y="6419"/>
                          </a:cubicBezTo>
                          <a:cubicBezTo>
                            <a:pt x="19860" y="7121"/>
                            <a:pt x="20086" y="7859"/>
                            <a:pt x="20229" y="8621"/>
                          </a:cubicBezTo>
                          <a:cubicBezTo>
                            <a:pt x="20253" y="8729"/>
                            <a:pt x="20348" y="8812"/>
                            <a:pt x="20467" y="8812"/>
                          </a:cubicBezTo>
                          <a:lnTo>
                            <a:pt x="20503" y="8812"/>
                          </a:lnTo>
                          <a:cubicBezTo>
                            <a:pt x="20634" y="8788"/>
                            <a:pt x="20729" y="8657"/>
                            <a:pt x="20705" y="8526"/>
                          </a:cubicBezTo>
                          <a:cubicBezTo>
                            <a:pt x="20551" y="7740"/>
                            <a:pt x="20313" y="6966"/>
                            <a:pt x="19991" y="6228"/>
                          </a:cubicBezTo>
                          <a:cubicBezTo>
                            <a:pt x="19956" y="6141"/>
                            <a:pt x="19870" y="6086"/>
                            <a:pt x="19780" y="6086"/>
                          </a:cubicBezTo>
                          <a:close/>
                          <a:moveTo>
                            <a:pt x="940" y="6462"/>
                          </a:moveTo>
                          <a:cubicBezTo>
                            <a:pt x="844" y="6462"/>
                            <a:pt x="751" y="6520"/>
                            <a:pt x="715" y="6621"/>
                          </a:cubicBezTo>
                          <a:cubicBezTo>
                            <a:pt x="417" y="7359"/>
                            <a:pt x="215" y="8145"/>
                            <a:pt x="108" y="8943"/>
                          </a:cubicBezTo>
                          <a:cubicBezTo>
                            <a:pt x="84" y="9074"/>
                            <a:pt x="179" y="9193"/>
                            <a:pt x="310" y="9217"/>
                          </a:cubicBezTo>
                          <a:lnTo>
                            <a:pt x="346" y="9217"/>
                          </a:lnTo>
                          <a:cubicBezTo>
                            <a:pt x="465" y="9217"/>
                            <a:pt x="560" y="9133"/>
                            <a:pt x="584" y="9014"/>
                          </a:cubicBezTo>
                          <a:cubicBezTo>
                            <a:pt x="691" y="8252"/>
                            <a:pt x="882" y="7502"/>
                            <a:pt x="1167" y="6800"/>
                          </a:cubicBezTo>
                          <a:cubicBezTo>
                            <a:pt x="1215" y="6669"/>
                            <a:pt x="1155" y="6526"/>
                            <a:pt x="1024" y="6478"/>
                          </a:cubicBezTo>
                          <a:cubicBezTo>
                            <a:pt x="997" y="6467"/>
                            <a:pt x="968" y="6462"/>
                            <a:pt x="940" y="6462"/>
                          </a:cubicBezTo>
                          <a:close/>
                          <a:moveTo>
                            <a:pt x="20610" y="9729"/>
                          </a:moveTo>
                          <a:cubicBezTo>
                            <a:pt x="20479" y="9741"/>
                            <a:pt x="20372" y="9848"/>
                            <a:pt x="20384" y="9991"/>
                          </a:cubicBezTo>
                          <a:cubicBezTo>
                            <a:pt x="20384" y="10134"/>
                            <a:pt x="20384" y="10276"/>
                            <a:pt x="20384" y="10431"/>
                          </a:cubicBezTo>
                          <a:cubicBezTo>
                            <a:pt x="20384" y="11050"/>
                            <a:pt x="20336" y="11669"/>
                            <a:pt x="20217" y="12277"/>
                          </a:cubicBezTo>
                          <a:cubicBezTo>
                            <a:pt x="20194" y="12408"/>
                            <a:pt x="20277" y="12527"/>
                            <a:pt x="20408" y="12562"/>
                          </a:cubicBezTo>
                          <a:lnTo>
                            <a:pt x="20455" y="12562"/>
                          </a:lnTo>
                          <a:cubicBezTo>
                            <a:pt x="20575" y="12562"/>
                            <a:pt x="20670" y="12479"/>
                            <a:pt x="20694" y="12360"/>
                          </a:cubicBezTo>
                          <a:cubicBezTo>
                            <a:pt x="20813" y="11729"/>
                            <a:pt x="20872" y="11074"/>
                            <a:pt x="20872" y="10431"/>
                          </a:cubicBezTo>
                          <a:cubicBezTo>
                            <a:pt x="20872" y="10276"/>
                            <a:pt x="20872" y="10122"/>
                            <a:pt x="20860" y="9967"/>
                          </a:cubicBezTo>
                          <a:cubicBezTo>
                            <a:pt x="20860" y="9836"/>
                            <a:pt x="20753" y="9729"/>
                            <a:pt x="20610" y="9729"/>
                          </a:cubicBezTo>
                          <a:close/>
                          <a:moveTo>
                            <a:pt x="239" y="10169"/>
                          </a:moveTo>
                          <a:cubicBezTo>
                            <a:pt x="108" y="10169"/>
                            <a:pt x="1" y="10288"/>
                            <a:pt x="1" y="10431"/>
                          </a:cubicBezTo>
                          <a:cubicBezTo>
                            <a:pt x="1" y="11229"/>
                            <a:pt x="84" y="12039"/>
                            <a:pt x="274" y="12812"/>
                          </a:cubicBezTo>
                          <a:cubicBezTo>
                            <a:pt x="298" y="12931"/>
                            <a:pt x="393" y="13003"/>
                            <a:pt x="512" y="13003"/>
                          </a:cubicBezTo>
                          <a:cubicBezTo>
                            <a:pt x="524" y="13003"/>
                            <a:pt x="548" y="13003"/>
                            <a:pt x="560" y="12991"/>
                          </a:cubicBezTo>
                          <a:cubicBezTo>
                            <a:pt x="691" y="12967"/>
                            <a:pt x="774" y="12836"/>
                            <a:pt x="739" y="12705"/>
                          </a:cubicBezTo>
                          <a:cubicBezTo>
                            <a:pt x="572" y="11967"/>
                            <a:pt x="477" y="11193"/>
                            <a:pt x="477" y="10431"/>
                          </a:cubicBezTo>
                          <a:cubicBezTo>
                            <a:pt x="477" y="10431"/>
                            <a:pt x="477" y="10384"/>
                            <a:pt x="477" y="10384"/>
                          </a:cubicBezTo>
                          <a:cubicBezTo>
                            <a:pt x="477" y="10253"/>
                            <a:pt x="370" y="10169"/>
                            <a:pt x="239" y="10169"/>
                          </a:cubicBezTo>
                          <a:close/>
                          <a:moveTo>
                            <a:pt x="20098" y="13441"/>
                          </a:moveTo>
                          <a:cubicBezTo>
                            <a:pt x="19995" y="13441"/>
                            <a:pt x="19900" y="13507"/>
                            <a:pt x="19872" y="13610"/>
                          </a:cubicBezTo>
                          <a:cubicBezTo>
                            <a:pt x="19622" y="14336"/>
                            <a:pt x="19301" y="15027"/>
                            <a:pt x="18896" y="15682"/>
                          </a:cubicBezTo>
                          <a:cubicBezTo>
                            <a:pt x="18824" y="15789"/>
                            <a:pt x="18860" y="15944"/>
                            <a:pt x="18967" y="16015"/>
                          </a:cubicBezTo>
                          <a:cubicBezTo>
                            <a:pt x="19003" y="16039"/>
                            <a:pt x="19051" y="16051"/>
                            <a:pt x="19098" y="16051"/>
                          </a:cubicBezTo>
                          <a:cubicBezTo>
                            <a:pt x="19181" y="16051"/>
                            <a:pt x="19253" y="16015"/>
                            <a:pt x="19301" y="15932"/>
                          </a:cubicBezTo>
                          <a:cubicBezTo>
                            <a:pt x="19729" y="15253"/>
                            <a:pt x="20074" y="14527"/>
                            <a:pt x="20324" y="13765"/>
                          </a:cubicBezTo>
                          <a:cubicBezTo>
                            <a:pt x="20372" y="13634"/>
                            <a:pt x="20301" y="13503"/>
                            <a:pt x="20182" y="13455"/>
                          </a:cubicBezTo>
                          <a:cubicBezTo>
                            <a:pt x="20154" y="13445"/>
                            <a:pt x="20126" y="13441"/>
                            <a:pt x="20098" y="13441"/>
                          </a:cubicBezTo>
                          <a:close/>
                          <a:moveTo>
                            <a:pt x="924" y="13868"/>
                          </a:moveTo>
                          <a:cubicBezTo>
                            <a:pt x="894" y="13868"/>
                            <a:pt x="864" y="13873"/>
                            <a:pt x="834" y="13884"/>
                          </a:cubicBezTo>
                          <a:cubicBezTo>
                            <a:pt x="715" y="13932"/>
                            <a:pt x="655" y="14074"/>
                            <a:pt x="703" y="14194"/>
                          </a:cubicBezTo>
                          <a:cubicBezTo>
                            <a:pt x="989" y="14944"/>
                            <a:pt x="1370" y="15658"/>
                            <a:pt x="1822" y="16325"/>
                          </a:cubicBezTo>
                          <a:cubicBezTo>
                            <a:pt x="1870" y="16396"/>
                            <a:pt x="1941" y="16432"/>
                            <a:pt x="2025" y="16432"/>
                          </a:cubicBezTo>
                          <a:cubicBezTo>
                            <a:pt x="2072" y="16432"/>
                            <a:pt x="2120" y="16408"/>
                            <a:pt x="2156" y="16384"/>
                          </a:cubicBezTo>
                          <a:cubicBezTo>
                            <a:pt x="2263" y="16313"/>
                            <a:pt x="2298" y="16158"/>
                            <a:pt x="2215" y="16051"/>
                          </a:cubicBezTo>
                          <a:cubicBezTo>
                            <a:pt x="1786" y="15420"/>
                            <a:pt x="1429" y="14729"/>
                            <a:pt x="1144" y="14027"/>
                          </a:cubicBezTo>
                          <a:cubicBezTo>
                            <a:pt x="1107" y="13926"/>
                            <a:pt x="1021" y="13868"/>
                            <a:pt x="924" y="13868"/>
                          </a:cubicBezTo>
                          <a:close/>
                          <a:moveTo>
                            <a:pt x="18271" y="16711"/>
                          </a:moveTo>
                          <a:cubicBezTo>
                            <a:pt x="18202" y="16711"/>
                            <a:pt x="18133" y="16741"/>
                            <a:pt x="18086" y="16801"/>
                          </a:cubicBezTo>
                          <a:cubicBezTo>
                            <a:pt x="17598" y="17384"/>
                            <a:pt x="17038" y="17920"/>
                            <a:pt x="16419" y="18385"/>
                          </a:cubicBezTo>
                          <a:cubicBezTo>
                            <a:pt x="16312" y="18456"/>
                            <a:pt x="16300" y="18611"/>
                            <a:pt x="16372" y="18718"/>
                          </a:cubicBezTo>
                          <a:cubicBezTo>
                            <a:pt x="16419" y="18777"/>
                            <a:pt x="16491" y="18813"/>
                            <a:pt x="16574" y="18813"/>
                          </a:cubicBezTo>
                          <a:cubicBezTo>
                            <a:pt x="16622" y="18813"/>
                            <a:pt x="16669" y="18801"/>
                            <a:pt x="16717" y="18766"/>
                          </a:cubicBezTo>
                          <a:cubicBezTo>
                            <a:pt x="17360" y="18277"/>
                            <a:pt x="17943" y="17718"/>
                            <a:pt x="18455" y="17111"/>
                          </a:cubicBezTo>
                          <a:cubicBezTo>
                            <a:pt x="18539" y="17003"/>
                            <a:pt x="18527" y="16849"/>
                            <a:pt x="18419" y="16765"/>
                          </a:cubicBezTo>
                          <a:cubicBezTo>
                            <a:pt x="18378" y="16729"/>
                            <a:pt x="18325" y="16711"/>
                            <a:pt x="18271" y="16711"/>
                          </a:cubicBezTo>
                          <a:close/>
                          <a:moveTo>
                            <a:pt x="2899" y="17051"/>
                          </a:moveTo>
                          <a:cubicBezTo>
                            <a:pt x="2841" y="17051"/>
                            <a:pt x="2784" y="17072"/>
                            <a:pt x="2739" y="17111"/>
                          </a:cubicBezTo>
                          <a:cubicBezTo>
                            <a:pt x="2632" y="17206"/>
                            <a:pt x="2632" y="17361"/>
                            <a:pt x="2715" y="17456"/>
                          </a:cubicBezTo>
                          <a:cubicBezTo>
                            <a:pt x="3263" y="18051"/>
                            <a:pt x="3870" y="18575"/>
                            <a:pt x="4525" y="19039"/>
                          </a:cubicBezTo>
                          <a:cubicBezTo>
                            <a:pt x="4573" y="19063"/>
                            <a:pt x="4620" y="19075"/>
                            <a:pt x="4668" y="19075"/>
                          </a:cubicBezTo>
                          <a:cubicBezTo>
                            <a:pt x="4739" y="19075"/>
                            <a:pt x="4823" y="19039"/>
                            <a:pt x="4870" y="18968"/>
                          </a:cubicBezTo>
                          <a:cubicBezTo>
                            <a:pt x="4942" y="18861"/>
                            <a:pt x="4918" y="18718"/>
                            <a:pt x="4799" y="18635"/>
                          </a:cubicBezTo>
                          <a:cubicBezTo>
                            <a:pt x="4168" y="18206"/>
                            <a:pt x="3596" y="17694"/>
                            <a:pt x="3072" y="17134"/>
                          </a:cubicBezTo>
                          <a:cubicBezTo>
                            <a:pt x="3028" y="17077"/>
                            <a:pt x="2964" y="17051"/>
                            <a:pt x="2899" y="17051"/>
                          </a:cubicBezTo>
                          <a:close/>
                          <a:moveTo>
                            <a:pt x="15383" y="19101"/>
                          </a:moveTo>
                          <a:cubicBezTo>
                            <a:pt x="15343" y="19101"/>
                            <a:pt x="15302" y="19112"/>
                            <a:pt x="15264" y="19135"/>
                          </a:cubicBezTo>
                          <a:cubicBezTo>
                            <a:pt x="14598" y="19504"/>
                            <a:pt x="13883" y="19801"/>
                            <a:pt x="13145" y="20004"/>
                          </a:cubicBezTo>
                          <a:cubicBezTo>
                            <a:pt x="13026" y="20039"/>
                            <a:pt x="12943" y="20170"/>
                            <a:pt x="12978" y="20301"/>
                          </a:cubicBezTo>
                          <a:cubicBezTo>
                            <a:pt x="13014" y="20409"/>
                            <a:pt x="13109" y="20480"/>
                            <a:pt x="13216" y="20480"/>
                          </a:cubicBezTo>
                          <a:cubicBezTo>
                            <a:pt x="13240" y="20480"/>
                            <a:pt x="13252" y="20480"/>
                            <a:pt x="13276" y="20468"/>
                          </a:cubicBezTo>
                          <a:cubicBezTo>
                            <a:pt x="14050" y="20254"/>
                            <a:pt x="14800" y="19944"/>
                            <a:pt x="15502" y="19551"/>
                          </a:cubicBezTo>
                          <a:cubicBezTo>
                            <a:pt x="15622" y="19492"/>
                            <a:pt x="15657" y="19337"/>
                            <a:pt x="15598" y="19230"/>
                          </a:cubicBezTo>
                          <a:cubicBezTo>
                            <a:pt x="15549" y="19149"/>
                            <a:pt x="15468" y="19101"/>
                            <a:pt x="15383" y="19101"/>
                          </a:cubicBezTo>
                          <a:close/>
                          <a:moveTo>
                            <a:pt x="5882" y="19311"/>
                          </a:moveTo>
                          <a:cubicBezTo>
                            <a:pt x="5794" y="19311"/>
                            <a:pt x="5710" y="19360"/>
                            <a:pt x="5668" y="19444"/>
                          </a:cubicBezTo>
                          <a:cubicBezTo>
                            <a:pt x="5608" y="19563"/>
                            <a:pt x="5656" y="19706"/>
                            <a:pt x="5775" y="19766"/>
                          </a:cubicBezTo>
                          <a:cubicBezTo>
                            <a:pt x="6489" y="20123"/>
                            <a:pt x="7251" y="20409"/>
                            <a:pt x="8037" y="20587"/>
                          </a:cubicBezTo>
                          <a:lnTo>
                            <a:pt x="8097" y="20587"/>
                          </a:lnTo>
                          <a:cubicBezTo>
                            <a:pt x="8204" y="20587"/>
                            <a:pt x="8299" y="20516"/>
                            <a:pt x="8323" y="20409"/>
                          </a:cubicBezTo>
                          <a:cubicBezTo>
                            <a:pt x="8359" y="20278"/>
                            <a:pt x="8275" y="20147"/>
                            <a:pt x="8144" y="20111"/>
                          </a:cubicBezTo>
                          <a:cubicBezTo>
                            <a:pt x="7406" y="19944"/>
                            <a:pt x="6680" y="19682"/>
                            <a:pt x="5989" y="19337"/>
                          </a:cubicBezTo>
                          <a:cubicBezTo>
                            <a:pt x="5955" y="19320"/>
                            <a:pt x="5918" y="19311"/>
                            <a:pt x="5882" y="19311"/>
                          </a:cubicBezTo>
                          <a:close/>
                          <a:moveTo>
                            <a:pt x="11840" y="20286"/>
                          </a:moveTo>
                          <a:cubicBezTo>
                            <a:pt x="11827" y="20286"/>
                            <a:pt x="11813" y="20287"/>
                            <a:pt x="11800" y="20290"/>
                          </a:cubicBezTo>
                          <a:cubicBezTo>
                            <a:pt x="11362" y="20352"/>
                            <a:pt x="10912" y="20382"/>
                            <a:pt x="10461" y="20382"/>
                          </a:cubicBezTo>
                          <a:cubicBezTo>
                            <a:pt x="10140" y="20382"/>
                            <a:pt x="9819" y="20367"/>
                            <a:pt x="9502" y="20337"/>
                          </a:cubicBezTo>
                          <a:cubicBezTo>
                            <a:pt x="9495" y="20336"/>
                            <a:pt x="9488" y="20336"/>
                            <a:pt x="9481" y="20336"/>
                          </a:cubicBezTo>
                          <a:cubicBezTo>
                            <a:pt x="9368" y="20336"/>
                            <a:pt x="9251" y="20428"/>
                            <a:pt x="9240" y="20551"/>
                          </a:cubicBezTo>
                          <a:cubicBezTo>
                            <a:pt x="9228" y="20694"/>
                            <a:pt x="9335" y="20801"/>
                            <a:pt x="9466" y="20825"/>
                          </a:cubicBezTo>
                          <a:cubicBezTo>
                            <a:pt x="9787" y="20849"/>
                            <a:pt x="10109" y="20861"/>
                            <a:pt x="10430" y="20861"/>
                          </a:cubicBezTo>
                          <a:cubicBezTo>
                            <a:pt x="10919" y="20861"/>
                            <a:pt x="11395" y="20825"/>
                            <a:pt x="11871" y="20766"/>
                          </a:cubicBezTo>
                          <a:cubicBezTo>
                            <a:pt x="12002" y="20754"/>
                            <a:pt x="12085" y="20623"/>
                            <a:pt x="12073" y="20492"/>
                          </a:cubicBezTo>
                          <a:cubicBezTo>
                            <a:pt x="12052" y="20375"/>
                            <a:pt x="11954" y="20286"/>
                            <a:pt x="11840" y="20286"/>
                          </a:cubicBezTo>
                          <a:close/>
                        </a:path>
                      </a:pathLst>
                    </a:custGeom>
                    <a:solidFill>
                      <a:srgbClr val="869FB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707" name="Image 706">
                      <a:extLst>
                        <a:ext uri="{FF2B5EF4-FFF2-40B4-BE49-F238E27FC236}">
                          <a16:creationId xmlns:a16="http://schemas.microsoft.com/office/drawing/2014/main" id="{DBE04893-F445-6A7B-C18F-EE48F4F1F4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alphaModFix amt="85000"/>
                    </a:blip>
                    <a:stretch>
                      <a:fillRect/>
                    </a:stretch>
                  </p:blipFill>
                  <p:spPr>
                    <a:xfrm>
                      <a:off x="8048310" y="585028"/>
                      <a:ext cx="231224" cy="231224"/>
                    </a:xfrm>
                    <a:prstGeom prst="rect">
                      <a:avLst/>
                    </a:prstGeom>
                  </p:spPr>
                </p:pic>
              </p:grpSp>
            </p:grpSp>
            <p:grpSp>
              <p:nvGrpSpPr>
                <p:cNvPr id="910" name="Groupe 909">
                  <a:extLst>
                    <a:ext uri="{FF2B5EF4-FFF2-40B4-BE49-F238E27FC236}">
                      <a16:creationId xmlns:a16="http://schemas.microsoft.com/office/drawing/2014/main" id="{5EFC4754-029C-3793-7BAC-63DFD3739ACC}"/>
                    </a:ext>
                  </a:extLst>
                </p:cNvPr>
                <p:cNvGrpSpPr/>
                <p:nvPr/>
              </p:nvGrpSpPr>
              <p:grpSpPr>
                <a:xfrm>
                  <a:off x="5423691" y="2685824"/>
                  <a:ext cx="508052" cy="508052"/>
                  <a:chOff x="6010519" y="3833106"/>
                  <a:chExt cx="508052" cy="508052"/>
                </a:xfrm>
              </p:grpSpPr>
              <p:grpSp>
                <p:nvGrpSpPr>
                  <p:cNvPr id="901" name="Groupe 900">
                    <a:extLst>
                      <a:ext uri="{FF2B5EF4-FFF2-40B4-BE49-F238E27FC236}">
                        <a16:creationId xmlns:a16="http://schemas.microsoft.com/office/drawing/2014/main" id="{01C6E3A3-D9BA-F25A-4F72-5C88A8666BD8}"/>
                      </a:ext>
                    </a:extLst>
                  </p:cNvPr>
                  <p:cNvGrpSpPr/>
                  <p:nvPr/>
                </p:nvGrpSpPr>
                <p:grpSpPr>
                  <a:xfrm>
                    <a:off x="6010519" y="3833106"/>
                    <a:ext cx="508052" cy="508052"/>
                    <a:chOff x="7024753" y="291022"/>
                    <a:chExt cx="581171" cy="581171"/>
                  </a:xfrm>
                </p:grpSpPr>
                <p:sp>
                  <p:nvSpPr>
                    <p:cNvPr id="903" name="Google Shape;375;p19">
                      <a:extLst>
                        <a:ext uri="{FF2B5EF4-FFF2-40B4-BE49-F238E27FC236}">
                          <a16:creationId xmlns:a16="http://schemas.microsoft.com/office/drawing/2014/main" id="{8DD74775-1BF6-023C-9E44-AE3968D19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4753" y="291022"/>
                      <a:ext cx="581171" cy="5811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742" h="26742" extrusionOk="0">
                          <a:moveTo>
                            <a:pt x="13371" y="1179"/>
                          </a:moveTo>
                          <a:cubicBezTo>
                            <a:pt x="20086" y="1179"/>
                            <a:pt x="25563" y="6644"/>
                            <a:pt x="25563" y="13371"/>
                          </a:cubicBezTo>
                          <a:cubicBezTo>
                            <a:pt x="25563" y="20086"/>
                            <a:pt x="20086" y="25563"/>
                            <a:pt x="13371" y="25563"/>
                          </a:cubicBezTo>
                          <a:cubicBezTo>
                            <a:pt x="6644" y="25563"/>
                            <a:pt x="1179" y="20086"/>
                            <a:pt x="1179" y="13371"/>
                          </a:cubicBezTo>
                          <a:cubicBezTo>
                            <a:pt x="1179" y="6644"/>
                            <a:pt x="6644" y="1179"/>
                            <a:pt x="13371" y="1179"/>
                          </a:cubicBezTo>
                          <a:close/>
                          <a:moveTo>
                            <a:pt x="13371" y="0"/>
                          </a:moveTo>
                          <a:cubicBezTo>
                            <a:pt x="6001" y="0"/>
                            <a:pt x="1" y="6001"/>
                            <a:pt x="1" y="13371"/>
                          </a:cubicBezTo>
                          <a:cubicBezTo>
                            <a:pt x="1" y="20741"/>
                            <a:pt x="6001" y="26742"/>
                            <a:pt x="13371" y="26742"/>
                          </a:cubicBezTo>
                          <a:cubicBezTo>
                            <a:pt x="20741" y="26742"/>
                            <a:pt x="26742" y="20741"/>
                            <a:pt x="26742" y="13371"/>
                          </a:cubicBezTo>
                          <a:cubicBezTo>
                            <a:pt x="26742" y="6001"/>
                            <a:pt x="20741" y="0"/>
                            <a:pt x="13371" y="0"/>
                          </a:cubicBezTo>
                          <a:close/>
                        </a:path>
                      </a:pathLst>
                    </a:custGeom>
                    <a:solidFill>
                      <a:srgbClr val="5EB2F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04" name="Google Shape;376;p19">
                      <a:extLst>
                        <a:ext uri="{FF2B5EF4-FFF2-40B4-BE49-F238E27FC236}">
                          <a16:creationId xmlns:a16="http://schemas.microsoft.com/office/drawing/2014/main" id="{34148734-A318-471F-0EE0-25C15C8F9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4099" y="360490"/>
                      <a:ext cx="442235" cy="44223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349" h="20349" extrusionOk="0">
                          <a:moveTo>
                            <a:pt x="10180" y="0"/>
                          </a:moveTo>
                          <a:cubicBezTo>
                            <a:pt x="4561" y="0"/>
                            <a:pt x="0" y="4560"/>
                            <a:pt x="0" y="10180"/>
                          </a:cubicBezTo>
                          <a:cubicBezTo>
                            <a:pt x="0" y="15800"/>
                            <a:pt x="4561" y="20348"/>
                            <a:pt x="10180" y="20348"/>
                          </a:cubicBezTo>
                          <a:cubicBezTo>
                            <a:pt x="15800" y="20348"/>
                            <a:pt x="20348" y="15800"/>
                            <a:pt x="20348" y="10180"/>
                          </a:cubicBezTo>
                          <a:cubicBezTo>
                            <a:pt x="20348" y="4560"/>
                            <a:pt x="15800" y="0"/>
                            <a:pt x="10180" y="0"/>
                          </a:cubicBezTo>
                          <a:close/>
                        </a:path>
                      </a:pathLst>
                    </a:custGeom>
                    <a:solidFill>
                      <a:srgbClr val="5EB2FC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905" name="ZoneTexte 904">
                    <a:extLst>
                      <a:ext uri="{FF2B5EF4-FFF2-40B4-BE49-F238E27FC236}">
                        <a16:creationId xmlns:a16="http://schemas.microsoft.com/office/drawing/2014/main" id="{6CD9370C-A186-9D53-4445-EC2315F7D379}"/>
                      </a:ext>
                    </a:extLst>
                  </p:cNvPr>
                  <p:cNvSpPr txBox="1"/>
                  <p:nvPr/>
                </p:nvSpPr>
                <p:spPr>
                  <a:xfrm>
                    <a:off x="6108964" y="3885669"/>
                    <a:ext cx="20190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fr-FR" sz="2000" b="1" dirty="0">
                        <a:solidFill>
                          <a:schemeClr val="bg1">
                            <a:lumMod val="95000"/>
                          </a:schemeClr>
                        </a:solidFill>
                      </a:rPr>
                      <a:t>3</a:t>
                    </a:r>
                  </a:p>
                </p:txBody>
              </p:sp>
            </p:grpSp>
            <p:sp>
              <p:nvSpPr>
                <p:cNvPr id="718" name="ZoneTexte 717">
                  <a:extLst>
                    <a:ext uri="{FF2B5EF4-FFF2-40B4-BE49-F238E27FC236}">
                      <a16:creationId xmlns:a16="http://schemas.microsoft.com/office/drawing/2014/main" id="{FB858186-E467-A16B-AB8C-F7E5B2305DB7}"/>
                    </a:ext>
                  </a:extLst>
                </p:cNvPr>
                <p:cNvSpPr txBox="1"/>
                <p:nvPr/>
              </p:nvSpPr>
              <p:spPr>
                <a:xfrm>
                  <a:off x="2854759" y="3013732"/>
                  <a:ext cx="3281118" cy="954107"/>
                </a:xfrm>
                <a:prstGeom prst="rect">
                  <a:avLst/>
                </a:prstGeom>
                <a:noFill/>
                <a:ln w="9525">
                  <a:solidFill>
                    <a:srgbClr val="5EB2FC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b="1" dirty="0">
                      <a:solidFill>
                        <a:srgbClr val="5EB2FC"/>
                      </a:solidFill>
                    </a:rPr>
                    <a:t>Sélection &amp; Exploration</a:t>
                  </a:r>
                  <a:br>
                    <a:rPr lang="fr-FR" sz="1600" b="1" dirty="0">
                      <a:solidFill>
                        <a:srgbClr val="5EB2FC"/>
                      </a:solidFill>
                    </a:rPr>
                  </a:br>
                  <a:r>
                    <a:rPr lang="fr-FR" sz="1600" b="1" dirty="0">
                      <a:solidFill>
                        <a:srgbClr val="5EB2FC"/>
                      </a:solidFill>
                    </a:rPr>
                    <a:t>Traitement  individuels</a:t>
                  </a:r>
                </a:p>
                <a:p>
                  <a:r>
                    <a:rPr lang="fr-FR" sz="1200" dirty="0"/>
                    <a:t>Traitement unitaire pour export de la data filtrés</a:t>
                  </a:r>
                  <a:endParaRPr lang="fr-FR" sz="1600" b="1" dirty="0">
                    <a:solidFill>
                      <a:srgbClr val="5EB2FC"/>
                    </a:solidFill>
                  </a:endParaRPr>
                </a:p>
              </p:txBody>
            </p:sp>
            <p:cxnSp>
              <p:nvCxnSpPr>
                <p:cNvPr id="719" name="Connecteur droit avec flèche 718">
                  <a:extLst>
                    <a:ext uri="{FF2B5EF4-FFF2-40B4-BE49-F238E27FC236}">
                      <a16:creationId xmlns:a16="http://schemas.microsoft.com/office/drawing/2014/main" id="{D930ECC7-BF2A-8ECA-D089-BB2F86215A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75371" y="2910389"/>
                  <a:ext cx="2848430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EB93D35E-F822-0CBB-5249-99506454DF78}"/>
              </a:ext>
            </a:extLst>
          </p:cNvPr>
          <p:cNvSpPr txBox="1"/>
          <p:nvPr/>
        </p:nvSpPr>
        <p:spPr>
          <a:xfrm>
            <a:off x="4655961" y="4217854"/>
            <a:ext cx="4549701" cy="1015663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Legislatives2022_et_Machine_Learning : </a:t>
            </a:r>
            <a:r>
              <a:rPr lang="fr-FR" sz="1800" b="1" dirty="0"/>
              <a:t>E.D.A. </a:t>
            </a:r>
            <a:br>
              <a:rPr lang="fr-FR" sz="1800" b="1" dirty="0"/>
            </a:br>
            <a:r>
              <a:rPr lang="fr-FR" sz="1800" b="1" dirty="0"/>
              <a:t>      </a:t>
            </a:r>
            <a:r>
              <a:rPr lang="fr-FR" sz="2800" b="1" dirty="0">
                <a:solidFill>
                  <a:srgbClr val="5EB2FC"/>
                </a:solidFill>
              </a:rPr>
              <a:t>3</a:t>
            </a:r>
            <a:r>
              <a:rPr lang="fr-FR" sz="1800" b="1" dirty="0">
                <a:solidFill>
                  <a:srgbClr val="5EB2FC"/>
                </a:solidFill>
              </a:rPr>
              <a:t> actions à mener en parallèle </a:t>
            </a:r>
            <a:endParaRPr lang="fr-FR" sz="1800" b="1" dirty="0"/>
          </a:p>
          <a:p>
            <a:endParaRPr lang="fr-FR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4337781-6731-DB78-A1CB-B44E3B53B66B}"/>
              </a:ext>
            </a:extLst>
          </p:cNvPr>
          <p:cNvSpPr txBox="1"/>
          <p:nvPr/>
        </p:nvSpPr>
        <p:spPr>
          <a:xfrm>
            <a:off x="5793715" y="897757"/>
            <a:ext cx="2576782" cy="1000274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unehistoireduconflitpolitique.fr/</a:t>
            </a:r>
            <a:b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fr-F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telecharger.html</a:t>
            </a:r>
          </a:p>
          <a:p>
            <a:r>
              <a:rPr lang="fr-FR" sz="1200" dirty="0"/>
              <a:t>Plus de 100 fichiers</a:t>
            </a:r>
            <a:br>
              <a:rPr lang="fr-FR" sz="1200" dirty="0"/>
            </a:br>
            <a:r>
              <a:rPr lang="fr-FR" sz="1200" dirty="0"/>
              <a:t>Plus de 5Go de data</a:t>
            </a:r>
            <a:br>
              <a:rPr lang="fr-FR" dirty="0"/>
            </a:br>
            <a:r>
              <a:rPr lang="fr-FR" sz="1100" dirty="0"/>
              <a:t>(uniquement du Csv)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0E0FA52-85DA-66F8-D13F-22609BC831EB}"/>
              </a:ext>
            </a:extLst>
          </p:cNvPr>
          <p:cNvSpPr txBox="1"/>
          <p:nvPr/>
        </p:nvSpPr>
        <p:spPr>
          <a:xfrm>
            <a:off x="5901175" y="2637610"/>
            <a:ext cx="3087194" cy="120032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fr-FR" sz="1200" dirty="0"/>
              <a:t>Création de notre document de travail partagé.</a:t>
            </a:r>
            <a:br>
              <a:rPr lang="fr-FR" sz="1200" dirty="0"/>
            </a:br>
            <a:r>
              <a:rPr lang="fr-FR" sz="1200" dirty="0"/>
              <a:t>Catalogue des : </a:t>
            </a:r>
            <a:br>
              <a:rPr lang="fr-FR" sz="1200" dirty="0"/>
            </a:br>
            <a:r>
              <a:rPr lang="fr-FR" sz="1200" dirty="0"/>
              <a:t>- fichiers à explorer</a:t>
            </a:r>
          </a:p>
          <a:p>
            <a:r>
              <a:rPr lang="fr-FR" sz="1200" dirty="0"/>
              <a:t>- des éléments et traitement retenus </a:t>
            </a:r>
          </a:p>
          <a:p>
            <a:r>
              <a:rPr lang="fr-FR" sz="1200" dirty="0"/>
              <a:t>- partage et suivi des taches</a:t>
            </a:r>
          </a:p>
        </p:txBody>
      </p:sp>
      <p:sp>
        <p:nvSpPr>
          <p:cNvPr id="898" name="ZoneTexte 897">
            <a:extLst>
              <a:ext uri="{FF2B5EF4-FFF2-40B4-BE49-F238E27FC236}">
                <a16:creationId xmlns:a16="http://schemas.microsoft.com/office/drawing/2014/main" id="{874A649C-86ED-3AFC-AF5C-9A7977C78D55}"/>
              </a:ext>
            </a:extLst>
          </p:cNvPr>
          <p:cNvSpPr txBox="1"/>
          <p:nvPr/>
        </p:nvSpPr>
        <p:spPr>
          <a:xfrm>
            <a:off x="2419173" y="4153348"/>
            <a:ext cx="2159880" cy="830997"/>
          </a:xfrm>
          <a:prstGeom prst="rect">
            <a:avLst/>
          </a:prstGeom>
          <a:noFill/>
          <a:ln w="9525">
            <a:solidFill>
              <a:srgbClr val="5EB2FC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5EB2FC"/>
                </a:solidFill>
              </a:rPr>
              <a:t>Moteur d’intégration</a:t>
            </a:r>
            <a:br>
              <a:rPr lang="fr-FR" sz="1600" b="1" dirty="0">
                <a:solidFill>
                  <a:srgbClr val="5EB2FC"/>
                </a:solidFill>
              </a:rPr>
            </a:br>
            <a:r>
              <a:rPr lang="fr-FR" sz="1600" b="1" dirty="0">
                <a:solidFill>
                  <a:srgbClr val="5EB2FC"/>
                </a:solidFill>
              </a:rPr>
              <a:t>pour produire la </a:t>
            </a:r>
          </a:p>
          <a:p>
            <a:r>
              <a:rPr lang="fr-FR" sz="1600" b="1" dirty="0">
                <a:solidFill>
                  <a:srgbClr val="5EB2FC"/>
                </a:solidFill>
              </a:rPr>
              <a:t>DATA FINALE</a:t>
            </a:r>
          </a:p>
        </p:txBody>
      </p:sp>
    </p:spTree>
    <p:extLst>
      <p:ext uri="{BB962C8B-B14F-4D97-AF65-F5344CB8AC3E}">
        <p14:creationId xmlns:p14="http://schemas.microsoft.com/office/powerpoint/2010/main" val="233850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animBg="1"/>
      <p:bldP spid="12" grpId="1" build="allAtOnce" animBg="1"/>
      <p:bldP spid="18" grpId="0"/>
      <p:bldP spid="18" grpId="1"/>
      <p:bldP spid="8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F85A608D-4CB5-2C46-26A3-790666D5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2" name="Groupe 881">
            <a:extLst>
              <a:ext uri="{FF2B5EF4-FFF2-40B4-BE49-F238E27FC236}">
                <a16:creationId xmlns:a16="http://schemas.microsoft.com/office/drawing/2014/main" id="{2F2BAA74-DED0-6EDB-8A76-F003F5A0F983}"/>
              </a:ext>
            </a:extLst>
          </p:cNvPr>
          <p:cNvGrpSpPr/>
          <p:nvPr/>
        </p:nvGrpSpPr>
        <p:grpSpPr>
          <a:xfrm rot="20301139">
            <a:off x="1873872" y="2832946"/>
            <a:ext cx="452669" cy="447175"/>
            <a:chOff x="3107235" y="2537200"/>
            <a:chExt cx="474194" cy="468439"/>
          </a:xfrm>
        </p:grpSpPr>
        <p:sp>
          <p:nvSpPr>
            <p:cNvPr id="789" name="Google Shape;789;p22">
              <a:extLst>
                <a:ext uri="{FF2B5EF4-FFF2-40B4-BE49-F238E27FC236}">
                  <a16:creationId xmlns:a16="http://schemas.microsoft.com/office/drawing/2014/main" id="{D5C6443B-060A-83D0-14B2-9F7F2D845791}"/>
                </a:ext>
              </a:extLst>
            </p:cNvPr>
            <p:cNvSpPr/>
            <p:nvPr/>
          </p:nvSpPr>
          <p:spPr>
            <a:xfrm>
              <a:off x="3107235" y="2537200"/>
              <a:ext cx="474194" cy="468439"/>
            </a:xfrm>
            <a:custGeom>
              <a:avLst/>
              <a:gdLst/>
              <a:ahLst/>
              <a:cxnLst/>
              <a:rect l="l" t="t" r="r" b="b"/>
              <a:pathLst>
                <a:path w="20885" h="20862" extrusionOk="0">
                  <a:moveTo>
                    <a:pt x="10931" y="0"/>
                  </a:moveTo>
                  <a:cubicBezTo>
                    <a:pt x="10790" y="0"/>
                    <a:pt x="10705" y="103"/>
                    <a:pt x="10705" y="228"/>
                  </a:cubicBezTo>
                  <a:cubicBezTo>
                    <a:pt x="10693" y="359"/>
                    <a:pt x="10800" y="478"/>
                    <a:pt x="10931" y="478"/>
                  </a:cubicBezTo>
                  <a:cubicBezTo>
                    <a:pt x="11693" y="525"/>
                    <a:pt x="12455" y="644"/>
                    <a:pt x="13193" y="859"/>
                  </a:cubicBezTo>
                  <a:cubicBezTo>
                    <a:pt x="13217" y="859"/>
                    <a:pt x="13241" y="870"/>
                    <a:pt x="13264" y="870"/>
                  </a:cubicBezTo>
                  <a:cubicBezTo>
                    <a:pt x="13360" y="870"/>
                    <a:pt x="13467" y="799"/>
                    <a:pt x="13491" y="692"/>
                  </a:cubicBezTo>
                  <a:cubicBezTo>
                    <a:pt x="13526" y="561"/>
                    <a:pt x="13455" y="430"/>
                    <a:pt x="13324" y="394"/>
                  </a:cubicBezTo>
                  <a:cubicBezTo>
                    <a:pt x="12562" y="168"/>
                    <a:pt x="11752" y="37"/>
                    <a:pt x="10955" y="1"/>
                  </a:cubicBezTo>
                  <a:cubicBezTo>
                    <a:pt x="10947" y="1"/>
                    <a:pt x="10939" y="0"/>
                    <a:pt x="10931" y="0"/>
                  </a:cubicBezTo>
                  <a:close/>
                  <a:moveTo>
                    <a:pt x="9514" y="25"/>
                  </a:moveTo>
                  <a:cubicBezTo>
                    <a:pt x="8704" y="97"/>
                    <a:pt x="7919" y="263"/>
                    <a:pt x="7157" y="513"/>
                  </a:cubicBezTo>
                  <a:cubicBezTo>
                    <a:pt x="7026" y="561"/>
                    <a:pt x="6954" y="692"/>
                    <a:pt x="7002" y="823"/>
                  </a:cubicBezTo>
                  <a:cubicBezTo>
                    <a:pt x="7037" y="918"/>
                    <a:pt x="7133" y="990"/>
                    <a:pt x="7228" y="990"/>
                  </a:cubicBezTo>
                  <a:cubicBezTo>
                    <a:pt x="7252" y="990"/>
                    <a:pt x="7287" y="978"/>
                    <a:pt x="7311" y="978"/>
                  </a:cubicBezTo>
                  <a:cubicBezTo>
                    <a:pt x="8038" y="739"/>
                    <a:pt x="8788" y="573"/>
                    <a:pt x="9550" y="513"/>
                  </a:cubicBezTo>
                  <a:cubicBezTo>
                    <a:pt x="9681" y="501"/>
                    <a:pt x="9788" y="382"/>
                    <a:pt x="9776" y="251"/>
                  </a:cubicBezTo>
                  <a:cubicBezTo>
                    <a:pt x="9764" y="120"/>
                    <a:pt x="9633" y="25"/>
                    <a:pt x="9514" y="25"/>
                  </a:cubicBezTo>
                  <a:close/>
                  <a:moveTo>
                    <a:pt x="14588" y="864"/>
                  </a:moveTo>
                  <a:cubicBezTo>
                    <a:pt x="14495" y="864"/>
                    <a:pt x="14404" y="916"/>
                    <a:pt x="14360" y="1013"/>
                  </a:cubicBezTo>
                  <a:cubicBezTo>
                    <a:pt x="14312" y="1132"/>
                    <a:pt x="14372" y="1275"/>
                    <a:pt x="14491" y="1323"/>
                  </a:cubicBezTo>
                  <a:cubicBezTo>
                    <a:pt x="15181" y="1644"/>
                    <a:pt x="15848" y="2037"/>
                    <a:pt x="16455" y="2502"/>
                  </a:cubicBezTo>
                  <a:cubicBezTo>
                    <a:pt x="16503" y="2525"/>
                    <a:pt x="16551" y="2549"/>
                    <a:pt x="16610" y="2549"/>
                  </a:cubicBezTo>
                  <a:cubicBezTo>
                    <a:pt x="16682" y="2549"/>
                    <a:pt x="16753" y="2514"/>
                    <a:pt x="16801" y="2454"/>
                  </a:cubicBezTo>
                  <a:cubicBezTo>
                    <a:pt x="16884" y="2347"/>
                    <a:pt x="16860" y="2192"/>
                    <a:pt x="16753" y="2109"/>
                  </a:cubicBezTo>
                  <a:cubicBezTo>
                    <a:pt x="16110" y="1621"/>
                    <a:pt x="15419" y="1216"/>
                    <a:pt x="14681" y="882"/>
                  </a:cubicBezTo>
                  <a:cubicBezTo>
                    <a:pt x="14651" y="870"/>
                    <a:pt x="14619" y="864"/>
                    <a:pt x="14588" y="864"/>
                  </a:cubicBezTo>
                  <a:close/>
                  <a:moveTo>
                    <a:pt x="5922" y="1038"/>
                  </a:moveTo>
                  <a:cubicBezTo>
                    <a:pt x="5889" y="1038"/>
                    <a:pt x="5855" y="1045"/>
                    <a:pt x="5823" y="1061"/>
                  </a:cubicBezTo>
                  <a:cubicBezTo>
                    <a:pt x="5097" y="1418"/>
                    <a:pt x="4418" y="1859"/>
                    <a:pt x="3799" y="2371"/>
                  </a:cubicBezTo>
                  <a:cubicBezTo>
                    <a:pt x="3692" y="2454"/>
                    <a:pt x="3680" y="2609"/>
                    <a:pt x="3763" y="2716"/>
                  </a:cubicBezTo>
                  <a:cubicBezTo>
                    <a:pt x="3811" y="2775"/>
                    <a:pt x="3882" y="2799"/>
                    <a:pt x="3954" y="2799"/>
                  </a:cubicBezTo>
                  <a:cubicBezTo>
                    <a:pt x="4013" y="2799"/>
                    <a:pt x="4061" y="2787"/>
                    <a:pt x="4109" y="2740"/>
                  </a:cubicBezTo>
                  <a:cubicBezTo>
                    <a:pt x="4704" y="2252"/>
                    <a:pt x="5347" y="1835"/>
                    <a:pt x="6037" y="1501"/>
                  </a:cubicBezTo>
                  <a:cubicBezTo>
                    <a:pt x="6156" y="1442"/>
                    <a:pt x="6204" y="1299"/>
                    <a:pt x="6144" y="1180"/>
                  </a:cubicBezTo>
                  <a:cubicBezTo>
                    <a:pt x="6101" y="1093"/>
                    <a:pt x="6013" y="1038"/>
                    <a:pt x="5922" y="1038"/>
                  </a:cubicBezTo>
                  <a:close/>
                  <a:moveTo>
                    <a:pt x="17670" y="2990"/>
                  </a:moveTo>
                  <a:cubicBezTo>
                    <a:pt x="17610" y="2990"/>
                    <a:pt x="17551" y="3014"/>
                    <a:pt x="17503" y="3061"/>
                  </a:cubicBezTo>
                  <a:cubicBezTo>
                    <a:pt x="17408" y="3156"/>
                    <a:pt x="17408" y="3311"/>
                    <a:pt x="17503" y="3406"/>
                  </a:cubicBezTo>
                  <a:cubicBezTo>
                    <a:pt x="18039" y="3942"/>
                    <a:pt x="18515" y="4549"/>
                    <a:pt x="18920" y="5204"/>
                  </a:cubicBezTo>
                  <a:cubicBezTo>
                    <a:pt x="18968" y="5276"/>
                    <a:pt x="19039" y="5323"/>
                    <a:pt x="19122" y="5323"/>
                  </a:cubicBezTo>
                  <a:cubicBezTo>
                    <a:pt x="19170" y="5323"/>
                    <a:pt x="19206" y="5311"/>
                    <a:pt x="19253" y="5288"/>
                  </a:cubicBezTo>
                  <a:cubicBezTo>
                    <a:pt x="19360" y="5216"/>
                    <a:pt x="19396" y="5061"/>
                    <a:pt x="19325" y="4954"/>
                  </a:cubicBezTo>
                  <a:cubicBezTo>
                    <a:pt x="18908" y="4264"/>
                    <a:pt x="18408" y="3633"/>
                    <a:pt x="17836" y="3061"/>
                  </a:cubicBezTo>
                  <a:cubicBezTo>
                    <a:pt x="17789" y="3014"/>
                    <a:pt x="17729" y="2990"/>
                    <a:pt x="17670" y="2990"/>
                  </a:cubicBezTo>
                  <a:close/>
                  <a:moveTo>
                    <a:pt x="2936" y="3293"/>
                  </a:moveTo>
                  <a:cubicBezTo>
                    <a:pt x="2869" y="3293"/>
                    <a:pt x="2802" y="3320"/>
                    <a:pt x="2751" y="3371"/>
                  </a:cubicBezTo>
                  <a:cubicBezTo>
                    <a:pt x="2204" y="3966"/>
                    <a:pt x="1727" y="4609"/>
                    <a:pt x="1346" y="5311"/>
                  </a:cubicBezTo>
                  <a:cubicBezTo>
                    <a:pt x="1275" y="5431"/>
                    <a:pt x="1311" y="5573"/>
                    <a:pt x="1430" y="5645"/>
                  </a:cubicBezTo>
                  <a:cubicBezTo>
                    <a:pt x="1465" y="5669"/>
                    <a:pt x="1513" y="5669"/>
                    <a:pt x="1549" y="5669"/>
                  </a:cubicBezTo>
                  <a:cubicBezTo>
                    <a:pt x="1632" y="5669"/>
                    <a:pt x="1715" y="5633"/>
                    <a:pt x="1763" y="5550"/>
                  </a:cubicBezTo>
                  <a:cubicBezTo>
                    <a:pt x="2132" y="4883"/>
                    <a:pt x="2585" y="4264"/>
                    <a:pt x="3108" y="3692"/>
                  </a:cubicBezTo>
                  <a:cubicBezTo>
                    <a:pt x="3204" y="3597"/>
                    <a:pt x="3192" y="3442"/>
                    <a:pt x="3096" y="3359"/>
                  </a:cubicBezTo>
                  <a:cubicBezTo>
                    <a:pt x="3052" y="3314"/>
                    <a:pt x="2994" y="3293"/>
                    <a:pt x="2936" y="3293"/>
                  </a:cubicBezTo>
                  <a:close/>
                  <a:moveTo>
                    <a:pt x="19781" y="6086"/>
                  </a:moveTo>
                  <a:cubicBezTo>
                    <a:pt x="19747" y="6086"/>
                    <a:pt x="19714" y="6093"/>
                    <a:pt x="19682" y="6109"/>
                  </a:cubicBezTo>
                  <a:cubicBezTo>
                    <a:pt x="19563" y="6157"/>
                    <a:pt x="19503" y="6300"/>
                    <a:pt x="19563" y="6419"/>
                  </a:cubicBezTo>
                  <a:cubicBezTo>
                    <a:pt x="19872" y="7121"/>
                    <a:pt x="20099" y="7859"/>
                    <a:pt x="20230" y="8621"/>
                  </a:cubicBezTo>
                  <a:cubicBezTo>
                    <a:pt x="20253" y="8729"/>
                    <a:pt x="20361" y="8812"/>
                    <a:pt x="20468" y="8812"/>
                  </a:cubicBezTo>
                  <a:lnTo>
                    <a:pt x="20515" y="8812"/>
                  </a:lnTo>
                  <a:cubicBezTo>
                    <a:pt x="20646" y="8788"/>
                    <a:pt x="20730" y="8657"/>
                    <a:pt x="20706" y="8526"/>
                  </a:cubicBezTo>
                  <a:cubicBezTo>
                    <a:pt x="20563" y="7740"/>
                    <a:pt x="20325" y="6966"/>
                    <a:pt x="20003" y="6228"/>
                  </a:cubicBezTo>
                  <a:cubicBezTo>
                    <a:pt x="19960" y="6141"/>
                    <a:pt x="19872" y="6086"/>
                    <a:pt x="19781" y="6086"/>
                  </a:cubicBezTo>
                  <a:close/>
                  <a:moveTo>
                    <a:pt x="947" y="6462"/>
                  </a:moveTo>
                  <a:cubicBezTo>
                    <a:pt x="849" y="6462"/>
                    <a:pt x="761" y="6520"/>
                    <a:pt x="715" y="6621"/>
                  </a:cubicBezTo>
                  <a:cubicBezTo>
                    <a:pt x="429" y="7359"/>
                    <a:pt x="227" y="8145"/>
                    <a:pt x="108" y="8943"/>
                  </a:cubicBezTo>
                  <a:cubicBezTo>
                    <a:pt x="84" y="9074"/>
                    <a:pt x="179" y="9193"/>
                    <a:pt x="310" y="9217"/>
                  </a:cubicBezTo>
                  <a:lnTo>
                    <a:pt x="346" y="9217"/>
                  </a:lnTo>
                  <a:cubicBezTo>
                    <a:pt x="465" y="9217"/>
                    <a:pt x="572" y="9133"/>
                    <a:pt x="584" y="9014"/>
                  </a:cubicBezTo>
                  <a:cubicBezTo>
                    <a:pt x="691" y="8252"/>
                    <a:pt x="894" y="7502"/>
                    <a:pt x="1168" y="6800"/>
                  </a:cubicBezTo>
                  <a:cubicBezTo>
                    <a:pt x="1215" y="6669"/>
                    <a:pt x="1156" y="6526"/>
                    <a:pt x="1037" y="6478"/>
                  </a:cubicBezTo>
                  <a:cubicBezTo>
                    <a:pt x="1006" y="6467"/>
                    <a:pt x="976" y="6462"/>
                    <a:pt x="947" y="6462"/>
                  </a:cubicBezTo>
                  <a:close/>
                  <a:moveTo>
                    <a:pt x="20611" y="9729"/>
                  </a:moveTo>
                  <a:cubicBezTo>
                    <a:pt x="20480" y="9741"/>
                    <a:pt x="20384" y="9848"/>
                    <a:pt x="20384" y="9991"/>
                  </a:cubicBezTo>
                  <a:cubicBezTo>
                    <a:pt x="20396" y="10134"/>
                    <a:pt x="20396" y="10276"/>
                    <a:pt x="20396" y="10431"/>
                  </a:cubicBezTo>
                  <a:cubicBezTo>
                    <a:pt x="20396" y="11050"/>
                    <a:pt x="20337" y="11669"/>
                    <a:pt x="20230" y="12277"/>
                  </a:cubicBezTo>
                  <a:cubicBezTo>
                    <a:pt x="20206" y="12408"/>
                    <a:pt x="20289" y="12527"/>
                    <a:pt x="20420" y="12562"/>
                  </a:cubicBezTo>
                  <a:lnTo>
                    <a:pt x="20468" y="12562"/>
                  </a:lnTo>
                  <a:cubicBezTo>
                    <a:pt x="20575" y="12562"/>
                    <a:pt x="20682" y="12479"/>
                    <a:pt x="20694" y="12360"/>
                  </a:cubicBezTo>
                  <a:cubicBezTo>
                    <a:pt x="20813" y="11729"/>
                    <a:pt x="20884" y="11074"/>
                    <a:pt x="20884" y="10431"/>
                  </a:cubicBezTo>
                  <a:cubicBezTo>
                    <a:pt x="20884" y="10276"/>
                    <a:pt x="20873" y="10122"/>
                    <a:pt x="20873" y="9967"/>
                  </a:cubicBezTo>
                  <a:cubicBezTo>
                    <a:pt x="20861" y="9836"/>
                    <a:pt x="20765" y="9729"/>
                    <a:pt x="20611" y="9729"/>
                  </a:cubicBezTo>
                  <a:close/>
                  <a:moveTo>
                    <a:pt x="239" y="10169"/>
                  </a:moveTo>
                  <a:cubicBezTo>
                    <a:pt x="108" y="10169"/>
                    <a:pt x="1" y="10288"/>
                    <a:pt x="1" y="10431"/>
                  </a:cubicBezTo>
                  <a:cubicBezTo>
                    <a:pt x="1" y="11229"/>
                    <a:pt x="96" y="12039"/>
                    <a:pt x="275" y="12812"/>
                  </a:cubicBezTo>
                  <a:cubicBezTo>
                    <a:pt x="299" y="12931"/>
                    <a:pt x="406" y="13003"/>
                    <a:pt x="513" y="13003"/>
                  </a:cubicBezTo>
                  <a:cubicBezTo>
                    <a:pt x="537" y="13003"/>
                    <a:pt x="549" y="13003"/>
                    <a:pt x="572" y="12991"/>
                  </a:cubicBezTo>
                  <a:cubicBezTo>
                    <a:pt x="703" y="12967"/>
                    <a:pt x="775" y="12836"/>
                    <a:pt x="751" y="12705"/>
                  </a:cubicBezTo>
                  <a:cubicBezTo>
                    <a:pt x="572" y="11967"/>
                    <a:pt x="489" y="11193"/>
                    <a:pt x="489" y="10431"/>
                  </a:cubicBezTo>
                  <a:cubicBezTo>
                    <a:pt x="489" y="10431"/>
                    <a:pt x="489" y="10384"/>
                    <a:pt x="489" y="10384"/>
                  </a:cubicBezTo>
                  <a:cubicBezTo>
                    <a:pt x="489" y="10253"/>
                    <a:pt x="382" y="10169"/>
                    <a:pt x="239" y="10169"/>
                  </a:cubicBezTo>
                  <a:close/>
                  <a:moveTo>
                    <a:pt x="20104" y="13441"/>
                  </a:moveTo>
                  <a:cubicBezTo>
                    <a:pt x="20007" y="13441"/>
                    <a:pt x="19910" y="13507"/>
                    <a:pt x="19872" y="13610"/>
                  </a:cubicBezTo>
                  <a:cubicBezTo>
                    <a:pt x="19634" y="14336"/>
                    <a:pt x="19301" y="15027"/>
                    <a:pt x="18896" y="15682"/>
                  </a:cubicBezTo>
                  <a:cubicBezTo>
                    <a:pt x="18825" y="15789"/>
                    <a:pt x="18860" y="15944"/>
                    <a:pt x="18979" y="16015"/>
                  </a:cubicBezTo>
                  <a:cubicBezTo>
                    <a:pt x="19015" y="16039"/>
                    <a:pt x="19063" y="16051"/>
                    <a:pt x="19098" y="16051"/>
                  </a:cubicBezTo>
                  <a:cubicBezTo>
                    <a:pt x="19182" y="16051"/>
                    <a:pt x="19265" y="16015"/>
                    <a:pt x="19313" y="15932"/>
                  </a:cubicBezTo>
                  <a:cubicBezTo>
                    <a:pt x="19730" y="15253"/>
                    <a:pt x="20075" y="14527"/>
                    <a:pt x="20337" y="13765"/>
                  </a:cubicBezTo>
                  <a:cubicBezTo>
                    <a:pt x="20372" y="13634"/>
                    <a:pt x="20313" y="13503"/>
                    <a:pt x="20182" y="13455"/>
                  </a:cubicBezTo>
                  <a:cubicBezTo>
                    <a:pt x="20157" y="13445"/>
                    <a:pt x="20131" y="13441"/>
                    <a:pt x="20104" y="13441"/>
                  </a:cubicBezTo>
                  <a:close/>
                  <a:moveTo>
                    <a:pt x="931" y="13868"/>
                  </a:moveTo>
                  <a:cubicBezTo>
                    <a:pt x="903" y="13868"/>
                    <a:pt x="874" y="13873"/>
                    <a:pt x="846" y="13884"/>
                  </a:cubicBezTo>
                  <a:cubicBezTo>
                    <a:pt x="715" y="13932"/>
                    <a:pt x="656" y="14074"/>
                    <a:pt x="703" y="14194"/>
                  </a:cubicBezTo>
                  <a:cubicBezTo>
                    <a:pt x="989" y="14944"/>
                    <a:pt x="1370" y="15658"/>
                    <a:pt x="1823" y="16325"/>
                  </a:cubicBezTo>
                  <a:cubicBezTo>
                    <a:pt x="1870" y="16396"/>
                    <a:pt x="1953" y="16432"/>
                    <a:pt x="2025" y="16432"/>
                  </a:cubicBezTo>
                  <a:cubicBezTo>
                    <a:pt x="2073" y="16432"/>
                    <a:pt x="2120" y="16408"/>
                    <a:pt x="2168" y="16384"/>
                  </a:cubicBezTo>
                  <a:cubicBezTo>
                    <a:pt x="2275" y="16313"/>
                    <a:pt x="2299" y="16158"/>
                    <a:pt x="2227" y="16051"/>
                  </a:cubicBezTo>
                  <a:cubicBezTo>
                    <a:pt x="1787" y="15420"/>
                    <a:pt x="1430" y="14729"/>
                    <a:pt x="1156" y="14027"/>
                  </a:cubicBezTo>
                  <a:cubicBezTo>
                    <a:pt x="1119" y="13926"/>
                    <a:pt x="1026" y="13868"/>
                    <a:pt x="931" y="13868"/>
                  </a:cubicBezTo>
                  <a:close/>
                  <a:moveTo>
                    <a:pt x="18278" y="16711"/>
                  </a:moveTo>
                  <a:cubicBezTo>
                    <a:pt x="18209" y="16711"/>
                    <a:pt x="18140" y="16741"/>
                    <a:pt x="18086" y="16801"/>
                  </a:cubicBezTo>
                  <a:cubicBezTo>
                    <a:pt x="17598" y="17384"/>
                    <a:pt x="17039" y="17920"/>
                    <a:pt x="16431" y="18385"/>
                  </a:cubicBezTo>
                  <a:cubicBezTo>
                    <a:pt x="16324" y="18456"/>
                    <a:pt x="16301" y="18611"/>
                    <a:pt x="16384" y="18718"/>
                  </a:cubicBezTo>
                  <a:cubicBezTo>
                    <a:pt x="16431" y="18777"/>
                    <a:pt x="16503" y="18813"/>
                    <a:pt x="16574" y="18813"/>
                  </a:cubicBezTo>
                  <a:cubicBezTo>
                    <a:pt x="16622" y="18813"/>
                    <a:pt x="16682" y="18801"/>
                    <a:pt x="16717" y="18766"/>
                  </a:cubicBezTo>
                  <a:cubicBezTo>
                    <a:pt x="17360" y="18277"/>
                    <a:pt x="17944" y="17718"/>
                    <a:pt x="18456" y="17111"/>
                  </a:cubicBezTo>
                  <a:cubicBezTo>
                    <a:pt x="18551" y="17003"/>
                    <a:pt x="18539" y="16849"/>
                    <a:pt x="18432" y="16765"/>
                  </a:cubicBezTo>
                  <a:cubicBezTo>
                    <a:pt x="18385" y="16729"/>
                    <a:pt x="18331" y="16711"/>
                    <a:pt x="18278" y="16711"/>
                  </a:cubicBezTo>
                  <a:close/>
                  <a:moveTo>
                    <a:pt x="2900" y="17051"/>
                  </a:moveTo>
                  <a:cubicBezTo>
                    <a:pt x="2842" y="17051"/>
                    <a:pt x="2784" y="17072"/>
                    <a:pt x="2739" y="17111"/>
                  </a:cubicBezTo>
                  <a:cubicBezTo>
                    <a:pt x="2644" y="17206"/>
                    <a:pt x="2632" y="17361"/>
                    <a:pt x="2727" y="17456"/>
                  </a:cubicBezTo>
                  <a:cubicBezTo>
                    <a:pt x="3263" y="18051"/>
                    <a:pt x="3870" y="18575"/>
                    <a:pt x="4537" y="19039"/>
                  </a:cubicBezTo>
                  <a:cubicBezTo>
                    <a:pt x="4585" y="19063"/>
                    <a:pt x="4632" y="19075"/>
                    <a:pt x="4668" y="19075"/>
                  </a:cubicBezTo>
                  <a:cubicBezTo>
                    <a:pt x="4751" y="19075"/>
                    <a:pt x="4823" y="19039"/>
                    <a:pt x="4871" y="18968"/>
                  </a:cubicBezTo>
                  <a:cubicBezTo>
                    <a:pt x="4954" y="18861"/>
                    <a:pt x="4918" y="18718"/>
                    <a:pt x="4811" y="18635"/>
                  </a:cubicBezTo>
                  <a:cubicBezTo>
                    <a:pt x="4180" y="18206"/>
                    <a:pt x="3597" y="17694"/>
                    <a:pt x="3085" y="17134"/>
                  </a:cubicBezTo>
                  <a:cubicBezTo>
                    <a:pt x="3034" y="17077"/>
                    <a:pt x="2967" y="17051"/>
                    <a:pt x="2900" y="17051"/>
                  </a:cubicBezTo>
                  <a:close/>
                  <a:moveTo>
                    <a:pt x="15390" y="19101"/>
                  </a:moveTo>
                  <a:cubicBezTo>
                    <a:pt x="15350" y="19101"/>
                    <a:pt x="15311" y="19112"/>
                    <a:pt x="15277" y="19135"/>
                  </a:cubicBezTo>
                  <a:cubicBezTo>
                    <a:pt x="14610" y="19504"/>
                    <a:pt x="13895" y="19801"/>
                    <a:pt x="13157" y="20004"/>
                  </a:cubicBezTo>
                  <a:cubicBezTo>
                    <a:pt x="13026" y="20039"/>
                    <a:pt x="12955" y="20170"/>
                    <a:pt x="12991" y="20301"/>
                  </a:cubicBezTo>
                  <a:cubicBezTo>
                    <a:pt x="13014" y="20409"/>
                    <a:pt x="13110" y="20480"/>
                    <a:pt x="13217" y="20480"/>
                  </a:cubicBezTo>
                  <a:cubicBezTo>
                    <a:pt x="13241" y="20480"/>
                    <a:pt x="13264" y="20480"/>
                    <a:pt x="13288" y="20468"/>
                  </a:cubicBezTo>
                  <a:cubicBezTo>
                    <a:pt x="14062" y="20254"/>
                    <a:pt x="14800" y="19944"/>
                    <a:pt x="15515" y="19551"/>
                  </a:cubicBezTo>
                  <a:cubicBezTo>
                    <a:pt x="15622" y="19492"/>
                    <a:pt x="15669" y="19337"/>
                    <a:pt x="15598" y="19230"/>
                  </a:cubicBezTo>
                  <a:cubicBezTo>
                    <a:pt x="15558" y="19149"/>
                    <a:pt x="15473" y="19101"/>
                    <a:pt x="15390" y="19101"/>
                  </a:cubicBezTo>
                  <a:close/>
                  <a:moveTo>
                    <a:pt x="5891" y="19311"/>
                  </a:moveTo>
                  <a:cubicBezTo>
                    <a:pt x="5800" y="19311"/>
                    <a:pt x="5710" y="19360"/>
                    <a:pt x="5668" y="19444"/>
                  </a:cubicBezTo>
                  <a:cubicBezTo>
                    <a:pt x="5609" y="19563"/>
                    <a:pt x="5656" y="19706"/>
                    <a:pt x="5787" y="19766"/>
                  </a:cubicBezTo>
                  <a:cubicBezTo>
                    <a:pt x="6502" y="20123"/>
                    <a:pt x="7264" y="20409"/>
                    <a:pt x="8038" y="20587"/>
                  </a:cubicBezTo>
                  <a:lnTo>
                    <a:pt x="8097" y="20587"/>
                  </a:lnTo>
                  <a:cubicBezTo>
                    <a:pt x="8204" y="20587"/>
                    <a:pt x="8311" y="20516"/>
                    <a:pt x="8335" y="20409"/>
                  </a:cubicBezTo>
                  <a:cubicBezTo>
                    <a:pt x="8359" y="20278"/>
                    <a:pt x="8288" y="20147"/>
                    <a:pt x="8157" y="20111"/>
                  </a:cubicBezTo>
                  <a:cubicBezTo>
                    <a:pt x="7407" y="19944"/>
                    <a:pt x="6680" y="19682"/>
                    <a:pt x="6002" y="19337"/>
                  </a:cubicBezTo>
                  <a:cubicBezTo>
                    <a:pt x="5967" y="19320"/>
                    <a:pt x="5929" y="19311"/>
                    <a:pt x="5891" y="19311"/>
                  </a:cubicBezTo>
                  <a:close/>
                  <a:moveTo>
                    <a:pt x="11849" y="20286"/>
                  </a:moveTo>
                  <a:cubicBezTo>
                    <a:pt x="11837" y="20286"/>
                    <a:pt x="11824" y="20287"/>
                    <a:pt x="11812" y="20290"/>
                  </a:cubicBezTo>
                  <a:cubicBezTo>
                    <a:pt x="11367" y="20352"/>
                    <a:pt x="10914" y="20382"/>
                    <a:pt x="10465" y="20382"/>
                  </a:cubicBezTo>
                  <a:cubicBezTo>
                    <a:pt x="10145" y="20382"/>
                    <a:pt x="9826" y="20367"/>
                    <a:pt x="9514" y="20337"/>
                  </a:cubicBezTo>
                  <a:cubicBezTo>
                    <a:pt x="9507" y="20336"/>
                    <a:pt x="9499" y="20336"/>
                    <a:pt x="9492" y="20336"/>
                  </a:cubicBezTo>
                  <a:cubicBezTo>
                    <a:pt x="9370" y="20336"/>
                    <a:pt x="9263" y="20428"/>
                    <a:pt x="9252" y="20551"/>
                  </a:cubicBezTo>
                  <a:cubicBezTo>
                    <a:pt x="9240" y="20694"/>
                    <a:pt x="9335" y="20801"/>
                    <a:pt x="9466" y="20825"/>
                  </a:cubicBezTo>
                  <a:cubicBezTo>
                    <a:pt x="9788" y="20849"/>
                    <a:pt x="10121" y="20861"/>
                    <a:pt x="10443" y="20861"/>
                  </a:cubicBezTo>
                  <a:cubicBezTo>
                    <a:pt x="10919" y="20861"/>
                    <a:pt x="11395" y="20825"/>
                    <a:pt x="11871" y="20766"/>
                  </a:cubicBezTo>
                  <a:cubicBezTo>
                    <a:pt x="12002" y="20754"/>
                    <a:pt x="12098" y="20623"/>
                    <a:pt x="12074" y="20492"/>
                  </a:cubicBezTo>
                  <a:cubicBezTo>
                    <a:pt x="12063" y="20375"/>
                    <a:pt x="11957" y="20286"/>
                    <a:pt x="11849" y="20286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1" name="Groupe 880">
              <a:extLst>
                <a:ext uri="{FF2B5EF4-FFF2-40B4-BE49-F238E27FC236}">
                  <a16:creationId xmlns:a16="http://schemas.microsoft.com/office/drawing/2014/main" id="{5789DAD4-B4D1-C082-3E6E-B9AB5BF13EC4}"/>
                </a:ext>
              </a:extLst>
            </p:cNvPr>
            <p:cNvGrpSpPr/>
            <p:nvPr/>
          </p:nvGrpSpPr>
          <p:grpSpPr>
            <a:xfrm>
              <a:off x="3160278" y="2586342"/>
              <a:ext cx="378765" cy="378765"/>
              <a:chOff x="5944146" y="3441471"/>
              <a:chExt cx="378765" cy="378765"/>
            </a:xfrm>
          </p:grpSpPr>
          <p:sp>
            <p:nvSpPr>
              <p:cNvPr id="780" name="Google Shape;780;p22">
                <a:extLst>
                  <a:ext uri="{FF2B5EF4-FFF2-40B4-BE49-F238E27FC236}">
                    <a16:creationId xmlns:a16="http://schemas.microsoft.com/office/drawing/2014/main" id="{9BF5E166-2728-D63A-D25D-E1255CC59F68}"/>
                  </a:ext>
                </a:extLst>
              </p:cNvPr>
              <p:cNvSpPr/>
              <p:nvPr/>
            </p:nvSpPr>
            <p:spPr>
              <a:xfrm>
                <a:off x="5944146" y="3441471"/>
                <a:ext cx="378765" cy="37876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6682" extrusionOk="0">
                    <a:moveTo>
                      <a:pt x="8347" y="1"/>
                    </a:moveTo>
                    <a:cubicBezTo>
                      <a:pt x="3739" y="1"/>
                      <a:pt x="0" y="3739"/>
                      <a:pt x="0" y="8347"/>
                    </a:cubicBezTo>
                    <a:cubicBezTo>
                      <a:pt x="0" y="12955"/>
                      <a:pt x="3739" y="16682"/>
                      <a:pt x="8347" y="16682"/>
                    </a:cubicBezTo>
                    <a:cubicBezTo>
                      <a:pt x="12954" y="16682"/>
                      <a:pt x="16681" y="12955"/>
                      <a:pt x="16681" y="8347"/>
                    </a:cubicBezTo>
                    <a:cubicBezTo>
                      <a:pt x="16681" y="3739"/>
                      <a:pt x="12954" y="1"/>
                      <a:pt x="8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8" name="Google Shape;818;p22">
                <a:extLst>
                  <a:ext uri="{FF2B5EF4-FFF2-40B4-BE49-F238E27FC236}">
                    <a16:creationId xmlns:a16="http://schemas.microsoft.com/office/drawing/2014/main" id="{027D58DB-57D9-BD72-B509-660AFF1507F1}"/>
                  </a:ext>
                </a:extLst>
              </p:cNvPr>
              <p:cNvSpPr/>
              <p:nvPr/>
            </p:nvSpPr>
            <p:spPr>
              <a:xfrm>
                <a:off x="6012261" y="3612053"/>
                <a:ext cx="240083" cy="18466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8133" extrusionOk="0">
                    <a:moveTo>
                      <a:pt x="1965" y="1"/>
                    </a:moveTo>
                    <a:cubicBezTo>
                      <a:pt x="929" y="1"/>
                      <a:pt x="1" y="775"/>
                      <a:pt x="1" y="1810"/>
                    </a:cubicBezTo>
                    <a:lnTo>
                      <a:pt x="1" y="5894"/>
                    </a:lnTo>
                    <a:cubicBezTo>
                      <a:pt x="453" y="6394"/>
                      <a:pt x="1049" y="6823"/>
                      <a:pt x="1644" y="7168"/>
                    </a:cubicBezTo>
                    <a:lnTo>
                      <a:pt x="1644" y="2823"/>
                    </a:lnTo>
                    <a:cubicBezTo>
                      <a:pt x="1644" y="2489"/>
                      <a:pt x="1870" y="2203"/>
                      <a:pt x="2203" y="2180"/>
                    </a:cubicBezTo>
                    <a:cubicBezTo>
                      <a:pt x="2211" y="2179"/>
                      <a:pt x="2218" y="2179"/>
                      <a:pt x="2225" y="2179"/>
                    </a:cubicBezTo>
                    <a:cubicBezTo>
                      <a:pt x="2561" y="2179"/>
                      <a:pt x="2834" y="2449"/>
                      <a:pt x="2834" y="2787"/>
                    </a:cubicBezTo>
                    <a:lnTo>
                      <a:pt x="2834" y="7728"/>
                    </a:lnTo>
                    <a:cubicBezTo>
                      <a:pt x="3573" y="7990"/>
                      <a:pt x="4370" y="8133"/>
                      <a:pt x="5216" y="8133"/>
                    </a:cubicBezTo>
                    <a:cubicBezTo>
                      <a:pt x="6049" y="8133"/>
                      <a:pt x="6847" y="7990"/>
                      <a:pt x="7597" y="7728"/>
                    </a:cubicBezTo>
                    <a:lnTo>
                      <a:pt x="7597" y="2823"/>
                    </a:lnTo>
                    <a:cubicBezTo>
                      <a:pt x="7597" y="2489"/>
                      <a:pt x="7895" y="2203"/>
                      <a:pt x="8228" y="2180"/>
                    </a:cubicBezTo>
                    <a:cubicBezTo>
                      <a:pt x="8236" y="2179"/>
                      <a:pt x="8243" y="2179"/>
                      <a:pt x="8250" y="2179"/>
                    </a:cubicBezTo>
                    <a:cubicBezTo>
                      <a:pt x="8600" y="2179"/>
                      <a:pt x="8930" y="2449"/>
                      <a:pt x="8930" y="2787"/>
                    </a:cubicBezTo>
                    <a:lnTo>
                      <a:pt x="8930" y="7168"/>
                    </a:lnTo>
                    <a:cubicBezTo>
                      <a:pt x="9526" y="6823"/>
                      <a:pt x="9978" y="6394"/>
                      <a:pt x="10574" y="5894"/>
                    </a:cubicBezTo>
                    <a:lnTo>
                      <a:pt x="10574" y="1810"/>
                    </a:lnTo>
                    <a:cubicBezTo>
                      <a:pt x="10574" y="775"/>
                      <a:pt x="9752" y="1"/>
                      <a:pt x="8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19" name="Google Shape;819;p22">
                <a:extLst>
                  <a:ext uri="{FF2B5EF4-FFF2-40B4-BE49-F238E27FC236}">
                    <a16:creationId xmlns:a16="http://schemas.microsoft.com/office/drawing/2014/main" id="{A6A2E1C3-C67F-1D6D-70BD-8F4491653F53}"/>
                  </a:ext>
                </a:extLst>
              </p:cNvPr>
              <p:cNvSpPr/>
              <p:nvPr/>
            </p:nvSpPr>
            <p:spPr>
              <a:xfrm>
                <a:off x="6087687" y="3500413"/>
                <a:ext cx="91660" cy="9166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37" extrusionOk="0">
                    <a:moveTo>
                      <a:pt x="2025" y="0"/>
                    </a:moveTo>
                    <a:cubicBezTo>
                      <a:pt x="906" y="0"/>
                      <a:pt x="1" y="905"/>
                      <a:pt x="1" y="2013"/>
                    </a:cubicBezTo>
                    <a:cubicBezTo>
                      <a:pt x="1" y="3132"/>
                      <a:pt x="906" y="4037"/>
                      <a:pt x="2025" y="4037"/>
                    </a:cubicBezTo>
                    <a:cubicBezTo>
                      <a:pt x="3132" y="4037"/>
                      <a:pt x="4037" y="3132"/>
                      <a:pt x="4037" y="2013"/>
                    </a:cubicBezTo>
                    <a:cubicBezTo>
                      <a:pt x="4037" y="905"/>
                      <a:pt x="3132" y="0"/>
                      <a:pt x="2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883" name="Groupe 882">
            <a:extLst>
              <a:ext uri="{FF2B5EF4-FFF2-40B4-BE49-F238E27FC236}">
                <a16:creationId xmlns:a16="http://schemas.microsoft.com/office/drawing/2014/main" id="{2A15D642-FC3F-A244-0574-E30BE5362034}"/>
              </a:ext>
            </a:extLst>
          </p:cNvPr>
          <p:cNvGrpSpPr/>
          <p:nvPr/>
        </p:nvGrpSpPr>
        <p:grpSpPr>
          <a:xfrm rot="20301139">
            <a:off x="1881715" y="3435851"/>
            <a:ext cx="452669" cy="447175"/>
            <a:chOff x="3107235" y="2537200"/>
            <a:chExt cx="474194" cy="468439"/>
          </a:xfrm>
        </p:grpSpPr>
        <p:sp>
          <p:nvSpPr>
            <p:cNvPr id="884" name="Google Shape;789;p22">
              <a:extLst>
                <a:ext uri="{FF2B5EF4-FFF2-40B4-BE49-F238E27FC236}">
                  <a16:creationId xmlns:a16="http://schemas.microsoft.com/office/drawing/2014/main" id="{2F0007C1-0244-466C-2FFD-E2A9B7319415}"/>
                </a:ext>
              </a:extLst>
            </p:cNvPr>
            <p:cNvSpPr/>
            <p:nvPr/>
          </p:nvSpPr>
          <p:spPr>
            <a:xfrm>
              <a:off x="3107235" y="2537200"/>
              <a:ext cx="474194" cy="468439"/>
            </a:xfrm>
            <a:custGeom>
              <a:avLst/>
              <a:gdLst/>
              <a:ahLst/>
              <a:cxnLst/>
              <a:rect l="l" t="t" r="r" b="b"/>
              <a:pathLst>
                <a:path w="20885" h="20862" extrusionOk="0">
                  <a:moveTo>
                    <a:pt x="10931" y="0"/>
                  </a:moveTo>
                  <a:cubicBezTo>
                    <a:pt x="10790" y="0"/>
                    <a:pt x="10705" y="103"/>
                    <a:pt x="10705" y="228"/>
                  </a:cubicBezTo>
                  <a:cubicBezTo>
                    <a:pt x="10693" y="359"/>
                    <a:pt x="10800" y="478"/>
                    <a:pt x="10931" y="478"/>
                  </a:cubicBezTo>
                  <a:cubicBezTo>
                    <a:pt x="11693" y="525"/>
                    <a:pt x="12455" y="644"/>
                    <a:pt x="13193" y="859"/>
                  </a:cubicBezTo>
                  <a:cubicBezTo>
                    <a:pt x="13217" y="859"/>
                    <a:pt x="13241" y="870"/>
                    <a:pt x="13264" y="870"/>
                  </a:cubicBezTo>
                  <a:cubicBezTo>
                    <a:pt x="13360" y="870"/>
                    <a:pt x="13467" y="799"/>
                    <a:pt x="13491" y="692"/>
                  </a:cubicBezTo>
                  <a:cubicBezTo>
                    <a:pt x="13526" y="561"/>
                    <a:pt x="13455" y="430"/>
                    <a:pt x="13324" y="394"/>
                  </a:cubicBezTo>
                  <a:cubicBezTo>
                    <a:pt x="12562" y="168"/>
                    <a:pt x="11752" y="37"/>
                    <a:pt x="10955" y="1"/>
                  </a:cubicBezTo>
                  <a:cubicBezTo>
                    <a:pt x="10947" y="1"/>
                    <a:pt x="10939" y="0"/>
                    <a:pt x="10931" y="0"/>
                  </a:cubicBezTo>
                  <a:close/>
                  <a:moveTo>
                    <a:pt x="9514" y="25"/>
                  </a:moveTo>
                  <a:cubicBezTo>
                    <a:pt x="8704" y="97"/>
                    <a:pt x="7919" y="263"/>
                    <a:pt x="7157" y="513"/>
                  </a:cubicBezTo>
                  <a:cubicBezTo>
                    <a:pt x="7026" y="561"/>
                    <a:pt x="6954" y="692"/>
                    <a:pt x="7002" y="823"/>
                  </a:cubicBezTo>
                  <a:cubicBezTo>
                    <a:pt x="7037" y="918"/>
                    <a:pt x="7133" y="990"/>
                    <a:pt x="7228" y="990"/>
                  </a:cubicBezTo>
                  <a:cubicBezTo>
                    <a:pt x="7252" y="990"/>
                    <a:pt x="7287" y="978"/>
                    <a:pt x="7311" y="978"/>
                  </a:cubicBezTo>
                  <a:cubicBezTo>
                    <a:pt x="8038" y="739"/>
                    <a:pt x="8788" y="573"/>
                    <a:pt x="9550" y="513"/>
                  </a:cubicBezTo>
                  <a:cubicBezTo>
                    <a:pt x="9681" y="501"/>
                    <a:pt x="9788" y="382"/>
                    <a:pt x="9776" y="251"/>
                  </a:cubicBezTo>
                  <a:cubicBezTo>
                    <a:pt x="9764" y="120"/>
                    <a:pt x="9633" y="25"/>
                    <a:pt x="9514" y="25"/>
                  </a:cubicBezTo>
                  <a:close/>
                  <a:moveTo>
                    <a:pt x="14588" y="864"/>
                  </a:moveTo>
                  <a:cubicBezTo>
                    <a:pt x="14495" y="864"/>
                    <a:pt x="14404" y="916"/>
                    <a:pt x="14360" y="1013"/>
                  </a:cubicBezTo>
                  <a:cubicBezTo>
                    <a:pt x="14312" y="1132"/>
                    <a:pt x="14372" y="1275"/>
                    <a:pt x="14491" y="1323"/>
                  </a:cubicBezTo>
                  <a:cubicBezTo>
                    <a:pt x="15181" y="1644"/>
                    <a:pt x="15848" y="2037"/>
                    <a:pt x="16455" y="2502"/>
                  </a:cubicBezTo>
                  <a:cubicBezTo>
                    <a:pt x="16503" y="2525"/>
                    <a:pt x="16551" y="2549"/>
                    <a:pt x="16610" y="2549"/>
                  </a:cubicBezTo>
                  <a:cubicBezTo>
                    <a:pt x="16682" y="2549"/>
                    <a:pt x="16753" y="2514"/>
                    <a:pt x="16801" y="2454"/>
                  </a:cubicBezTo>
                  <a:cubicBezTo>
                    <a:pt x="16884" y="2347"/>
                    <a:pt x="16860" y="2192"/>
                    <a:pt x="16753" y="2109"/>
                  </a:cubicBezTo>
                  <a:cubicBezTo>
                    <a:pt x="16110" y="1621"/>
                    <a:pt x="15419" y="1216"/>
                    <a:pt x="14681" y="882"/>
                  </a:cubicBezTo>
                  <a:cubicBezTo>
                    <a:pt x="14651" y="870"/>
                    <a:pt x="14619" y="864"/>
                    <a:pt x="14588" y="864"/>
                  </a:cubicBezTo>
                  <a:close/>
                  <a:moveTo>
                    <a:pt x="5922" y="1038"/>
                  </a:moveTo>
                  <a:cubicBezTo>
                    <a:pt x="5889" y="1038"/>
                    <a:pt x="5855" y="1045"/>
                    <a:pt x="5823" y="1061"/>
                  </a:cubicBezTo>
                  <a:cubicBezTo>
                    <a:pt x="5097" y="1418"/>
                    <a:pt x="4418" y="1859"/>
                    <a:pt x="3799" y="2371"/>
                  </a:cubicBezTo>
                  <a:cubicBezTo>
                    <a:pt x="3692" y="2454"/>
                    <a:pt x="3680" y="2609"/>
                    <a:pt x="3763" y="2716"/>
                  </a:cubicBezTo>
                  <a:cubicBezTo>
                    <a:pt x="3811" y="2775"/>
                    <a:pt x="3882" y="2799"/>
                    <a:pt x="3954" y="2799"/>
                  </a:cubicBezTo>
                  <a:cubicBezTo>
                    <a:pt x="4013" y="2799"/>
                    <a:pt x="4061" y="2787"/>
                    <a:pt x="4109" y="2740"/>
                  </a:cubicBezTo>
                  <a:cubicBezTo>
                    <a:pt x="4704" y="2252"/>
                    <a:pt x="5347" y="1835"/>
                    <a:pt x="6037" y="1501"/>
                  </a:cubicBezTo>
                  <a:cubicBezTo>
                    <a:pt x="6156" y="1442"/>
                    <a:pt x="6204" y="1299"/>
                    <a:pt x="6144" y="1180"/>
                  </a:cubicBezTo>
                  <a:cubicBezTo>
                    <a:pt x="6101" y="1093"/>
                    <a:pt x="6013" y="1038"/>
                    <a:pt x="5922" y="1038"/>
                  </a:cubicBezTo>
                  <a:close/>
                  <a:moveTo>
                    <a:pt x="17670" y="2990"/>
                  </a:moveTo>
                  <a:cubicBezTo>
                    <a:pt x="17610" y="2990"/>
                    <a:pt x="17551" y="3014"/>
                    <a:pt x="17503" y="3061"/>
                  </a:cubicBezTo>
                  <a:cubicBezTo>
                    <a:pt x="17408" y="3156"/>
                    <a:pt x="17408" y="3311"/>
                    <a:pt x="17503" y="3406"/>
                  </a:cubicBezTo>
                  <a:cubicBezTo>
                    <a:pt x="18039" y="3942"/>
                    <a:pt x="18515" y="4549"/>
                    <a:pt x="18920" y="5204"/>
                  </a:cubicBezTo>
                  <a:cubicBezTo>
                    <a:pt x="18968" y="5276"/>
                    <a:pt x="19039" y="5323"/>
                    <a:pt x="19122" y="5323"/>
                  </a:cubicBezTo>
                  <a:cubicBezTo>
                    <a:pt x="19170" y="5323"/>
                    <a:pt x="19206" y="5311"/>
                    <a:pt x="19253" y="5288"/>
                  </a:cubicBezTo>
                  <a:cubicBezTo>
                    <a:pt x="19360" y="5216"/>
                    <a:pt x="19396" y="5061"/>
                    <a:pt x="19325" y="4954"/>
                  </a:cubicBezTo>
                  <a:cubicBezTo>
                    <a:pt x="18908" y="4264"/>
                    <a:pt x="18408" y="3633"/>
                    <a:pt x="17836" y="3061"/>
                  </a:cubicBezTo>
                  <a:cubicBezTo>
                    <a:pt x="17789" y="3014"/>
                    <a:pt x="17729" y="2990"/>
                    <a:pt x="17670" y="2990"/>
                  </a:cubicBezTo>
                  <a:close/>
                  <a:moveTo>
                    <a:pt x="2936" y="3293"/>
                  </a:moveTo>
                  <a:cubicBezTo>
                    <a:pt x="2869" y="3293"/>
                    <a:pt x="2802" y="3320"/>
                    <a:pt x="2751" y="3371"/>
                  </a:cubicBezTo>
                  <a:cubicBezTo>
                    <a:pt x="2204" y="3966"/>
                    <a:pt x="1727" y="4609"/>
                    <a:pt x="1346" y="5311"/>
                  </a:cubicBezTo>
                  <a:cubicBezTo>
                    <a:pt x="1275" y="5431"/>
                    <a:pt x="1311" y="5573"/>
                    <a:pt x="1430" y="5645"/>
                  </a:cubicBezTo>
                  <a:cubicBezTo>
                    <a:pt x="1465" y="5669"/>
                    <a:pt x="1513" y="5669"/>
                    <a:pt x="1549" y="5669"/>
                  </a:cubicBezTo>
                  <a:cubicBezTo>
                    <a:pt x="1632" y="5669"/>
                    <a:pt x="1715" y="5633"/>
                    <a:pt x="1763" y="5550"/>
                  </a:cubicBezTo>
                  <a:cubicBezTo>
                    <a:pt x="2132" y="4883"/>
                    <a:pt x="2585" y="4264"/>
                    <a:pt x="3108" y="3692"/>
                  </a:cubicBezTo>
                  <a:cubicBezTo>
                    <a:pt x="3204" y="3597"/>
                    <a:pt x="3192" y="3442"/>
                    <a:pt x="3096" y="3359"/>
                  </a:cubicBezTo>
                  <a:cubicBezTo>
                    <a:pt x="3052" y="3314"/>
                    <a:pt x="2994" y="3293"/>
                    <a:pt x="2936" y="3293"/>
                  </a:cubicBezTo>
                  <a:close/>
                  <a:moveTo>
                    <a:pt x="19781" y="6086"/>
                  </a:moveTo>
                  <a:cubicBezTo>
                    <a:pt x="19747" y="6086"/>
                    <a:pt x="19714" y="6093"/>
                    <a:pt x="19682" y="6109"/>
                  </a:cubicBezTo>
                  <a:cubicBezTo>
                    <a:pt x="19563" y="6157"/>
                    <a:pt x="19503" y="6300"/>
                    <a:pt x="19563" y="6419"/>
                  </a:cubicBezTo>
                  <a:cubicBezTo>
                    <a:pt x="19872" y="7121"/>
                    <a:pt x="20099" y="7859"/>
                    <a:pt x="20230" y="8621"/>
                  </a:cubicBezTo>
                  <a:cubicBezTo>
                    <a:pt x="20253" y="8729"/>
                    <a:pt x="20361" y="8812"/>
                    <a:pt x="20468" y="8812"/>
                  </a:cubicBezTo>
                  <a:lnTo>
                    <a:pt x="20515" y="8812"/>
                  </a:lnTo>
                  <a:cubicBezTo>
                    <a:pt x="20646" y="8788"/>
                    <a:pt x="20730" y="8657"/>
                    <a:pt x="20706" y="8526"/>
                  </a:cubicBezTo>
                  <a:cubicBezTo>
                    <a:pt x="20563" y="7740"/>
                    <a:pt x="20325" y="6966"/>
                    <a:pt x="20003" y="6228"/>
                  </a:cubicBezTo>
                  <a:cubicBezTo>
                    <a:pt x="19960" y="6141"/>
                    <a:pt x="19872" y="6086"/>
                    <a:pt x="19781" y="6086"/>
                  </a:cubicBezTo>
                  <a:close/>
                  <a:moveTo>
                    <a:pt x="947" y="6462"/>
                  </a:moveTo>
                  <a:cubicBezTo>
                    <a:pt x="849" y="6462"/>
                    <a:pt x="761" y="6520"/>
                    <a:pt x="715" y="6621"/>
                  </a:cubicBezTo>
                  <a:cubicBezTo>
                    <a:pt x="429" y="7359"/>
                    <a:pt x="227" y="8145"/>
                    <a:pt x="108" y="8943"/>
                  </a:cubicBezTo>
                  <a:cubicBezTo>
                    <a:pt x="84" y="9074"/>
                    <a:pt x="179" y="9193"/>
                    <a:pt x="310" y="9217"/>
                  </a:cubicBezTo>
                  <a:lnTo>
                    <a:pt x="346" y="9217"/>
                  </a:lnTo>
                  <a:cubicBezTo>
                    <a:pt x="465" y="9217"/>
                    <a:pt x="572" y="9133"/>
                    <a:pt x="584" y="9014"/>
                  </a:cubicBezTo>
                  <a:cubicBezTo>
                    <a:pt x="691" y="8252"/>
                    <a:pt x="894" y="7502"/>
                    <a:pt x="1168" y="6800"/>
                  </a:cubicBezTo>
                  <a:cubicBezTo>
                    <a:pt x="1215" y="6669"/>
                    <a:pt x="1156" y="6526"/>
                    <a:pt x="1037" y="6478"/>
                  </a:cubicBezTo>
                  <a:cubicBezTo>
                    <a:pt x="1006" y="6467"/>
                    <a:pt x="976" y="6462"/>
                    <a:pt x="947" y="6462"/>
                  </a:cubicBezTo>
                  <a:close/>
                  <a:moveTo>
                    <a:pt x="20611" y="9729"/>
                  </a:moveTo>
                  <a:cubicBezTo>
                    <a:pt x="20480" y="9741"/>
                    <a:pt x="20384" y="9848"/>
                    <a:pt x="20384" y="9991"/>
                  </a:cubicBezTo>
                  <a:cubicBezTo>
                    <a:pt x="20396" y="10134"/>
                    <a:pt x="20396" y="10276"/>
                    <a:pt x="20396" y="10431"/>
                  </a:cubicBezTo>
                  <a:cubicBezTo>
                    <a:pt x="20396" y="11050"/>
                    <a:pt x="20337" y="11669"/>
                    <a:pt x="20230" y="12277"/>
                  </a:cubicBezTo>
                  <a:cubicBezTo>
                    <a:pt x="20206" y="12408"/>
                    <a:pt x="20289" y="12527"/>
                    <a:pt x="20420" y="12562"/>
                  </a:cubicBezTo>
                  <a:lnTo>
                    <a:pt x="20468" y="12562"/>
                  </a:lnTo>
                  <a:cubicBezTo>
                    <a:pt x="20575" y="12562"/>
                    <a:pt x="20682" y="12479"/>
                    <a:pt x="20694" y="12360"/>
                  </a:cubicBezTo>
                  <a:cubicBezTo>
                    <a:pt x="20813" y="11729"/>
                    <a:pt x="20884" y="11074"/>
                    <a:pt x="20884" y="10431"/>
                  </a:cubicBezTo>
                  <a:cubicBezTo>
                    <a:pt x="20884" y="10276"/>
                    <a:pt x="20873" y="10122"/>
                    <a:pt x="20873" y="9967"/>
                  </a:cubicBezTo>
                  <a:cubicBezTo>
                    <a:pt x="20861" y="9836"/>
                    <a:pt x="20765" y="9729"/>
                    <a:pt x="20611" y="9729"/>
                  </a:cubicBezTo>
                  <a:close/>
                  <a:moveTo>
                    <a:pt x="239" y="10169"/>
                  </a:moveTo>
                  <a:cubicBezTo>
                    <a:pt x="108" y="10169"/>
                    <a:pt x="1" y="10288"/>
                    <a:pt x="1" y="10431"/>
                  </a:cubicBezTo>
                  <a:cubicBezTo>
                    <a:pt x="1" y="11229"/>
                    <a:pt x="96" y="12039"/>
                    <a:pt x="275" y="12812"/>
                  </a:cubicBezTo>
                  <a:cubicBezTo>
                    <a:pt x="299" y="12931"/>
                    <a:pt x="406" y="13003"/>
                    <a:pt x="513" y="13003"/>
                  </a:cubicBezTo>
                  <a:cubicBezTo>
                    <a:pt x="537" y="13003"/>
                    <a:pt x="549" y="13003"/>
                    <a:pt x="572" y="12991"/>
                  </a:cubicBezTo>
                  <a:cubicBezTo>
                    <a:pt x="703" y="12967"/>
                    <a:pt x="775" y="12836"/>
                    <a:pt x="751" y="12705"/>
                  </a:cubicBezTo>
                  <a:cubicBezTo>
                    <a:pt x="572" y="11967"/>
                    <a:pt x="489" y="11193"/>
                    <a:pt x="489" y="10431"/>
                  </a:cubicBezTo>
                  <a:cubicBezTo>
                    <a:pt x="489" y="10431"/>
                    <a:pt x="489" y="10384"/>
                    <a:pt x="489" y="10384"/>
                  </a:cubicBezTo>
                  <a:cubicBezTo>
                    <a:pt x="489" y="10253"/>
                    <a:pt x="382" y="10169"/>
                    <a:pt x="239" y="10169"/>
                  </a:cubicBezTo>
                  <a:close/>
                  <a:moveTo>
                    <a:pt x="20104" y="13441"/>
                  </a:moveTo>
                  <a:cubicBezTo>
                    <a:pt x="20007" y="13441"/>
                    <a:pt x="19910" y="13507"/>
                    <a:pt x="19872" y="13610"/>
                  </a:cubicBezTo>
                  <a:cubicBezTo>
                    <a:pt x="19634" y="14336"/>
                    <a:pt x="19301" y="15027"/>
                    <a:pt x="18896" y="15682"/>
                  </a:cubicBezTo>
                  <a:cubicBezTo>
                    <a:pt x="18825" y="15789"/>
                    <a:pt x="18860" y="15944"/>
                    <a:pt x="18979" y="16015"/>
                  </a:cubicBezTo>
                  <a:cubicBezTo>
                    <a:pt x="19015" y="16039"/>
                    <a:pt x="19063" y="16051"/>
                    <a:pt x="19098" y="16051"/>
                  </a:cubicBezTo>
                  <a:cubicBezTo>
                    <a:pt x="19182" y="16051"/>
                    <a:pt x="19265" y="16015"/>
                    <a:pt x="19313" y="15932"/>
                  </a:cubicBezTo>
                  <a:cubicBezTo>
                    <a:pt x="19730" y="15253"/>
                    <a:pt x="20075" y="14527"/>
                    <a:pt x="20337" y="13765"/>
                  </a:cubicBezTo>
                  <a:cubicBezTo>
                    <a:pt x="20372" y="13634"/>
                    <a:pt x="20313" y="13503"/>
                    <a:pt x="20182" y="13455"/>
                  </a:cubicBezTo>
                  <a:cubicBezTo>
                    <a:pt x="20157" y="13445"/>
                    <a:pt x="20131" y="13441"/>
                    <a:pt x="20104" y="13441"/>
                  </a:cubicBezTo>
                  <a:close/>
                  <a:moveTo>
                    <a:pt x="931" y="13868"/>
                  </a:moveTo>
                  <a:cubicBezTo>
                    <a:pt x="903" y="13868"/>
                    <a:pt x="874" y="13873"/>
                    <a:pt x="846" y="13884"/>
                  </a:cubicBezTo>
                  <a:cubicBezTo>
                    <a:pt x="715" y="13932"/>
                    <a:pt x="656" y="14074"/>
                    <a:pt x="703" y="14194"/>
                  </a:cubicBezTo>
                  <a:cubicBezTo>
                    <a:pt x="989" y="14944"/>
                    <a:pt x="1370" y="15658"/>
                    <a:pt x="1823" y="16325"/>
                  </a:cubicBezTo>
                  <a:cubicBezTo>
                    <a:pt x="1870" y="16396"/>
                    <a:pt x="1953" y="16432"/>
                    <a:pt x="2025" y="16432"/>
                  </a:cubicBezTo>
                  <a:cubicBezTo>
                    <a:pt x="2073" y="16432"/>
                    <a:pt x="2120" y="16408"/>
                    <a:pt x="2168" y="16384"/>
                  </a:cubicBezTo>
                  <a:cubicBezTo>
                    <a:pt x="2275" y="16313"/>
                    <a:pt x="2299" y="16158"/>
                    <a:pt x="2227" y="16051"/>
                  </a:cubicBezTo>
                  <a:cubicBezTo>
                    <a:pt x="1787" y="15420"/>
                    <a:pt x="1430" y="14729"/>
                    <a:pt x="1156" y="14027"/>
                  </a:cubicBezTo>
                  <a:cubicBezTo>
                    <a:pt x="1119" y="13926"/>
                    <a:pt x="1026" y="13868"/>
                    <a:pt x="931" y="13868"/>
                  </a:cubicBezTo>
                  <a:close/>
                  <a:moveTo>
                    <a:pt x="18278" y="16711"/>
                  </a:moveTo>
                  <a:cubicBezTo>
                    <a:pt x="18209" y="16711"/>
                    <a:pt x="18140" y="16741"/>
                    <a:pt x="18086" y="16801"/>
                  </a:cubicBezTo>
                  <a:cubicBezTo>
                    <a:pt x="17598" y="17384"/>
                    <a:pt x="17039" y="17920"/>
                    <a:pt x="16431" y="18385"/>
                  </a:cubicBezTo>
                  <a:cubicBezTo>
                    <a:pt x="16324" y="18456"/>
                    <a:pt x="16301" y="18611"/>
                    <a:pt x="16384" y="18718"/>
                  </a:cubicBezTo>
                  <a:cubicBezTo>
                    <a:pt x="16431" y="18777"/>
                    <a:pt x="16503" y="18813"/>
                    <a:pt x="16574" y="18813"/>
                  </a:cubicBezTo>
                  <a:cubicBezTo>
                    <a:pt x="16622" y="18813"/>
                    <a:pt x="16682" y="18801"/>
                    <a:pt x="16717" y="18766"/>
                  </a:cubicBezTo>
                  <a:cubicBezTo>
                    <a:pt x="17360" y="18277"/>
                    <a:pt x="17944" y="17718"/>
                    <a:pt x="18456" y="17111"/>
                  </a:cubicBezTo>
                  <a:cubicBezTo>
                    <a:pt x="18551" y="17003"/>
                    <a:pt x="18539" y="16849"/>
                    <a:pt x="18432" y="16765"/>
                  </a:cubicBezTo>
                  <a:cubicBezTo>
                    <a:pt x="18385" y="16729"/>
                    <a:pt x="18331" y="16711"/>
                    <a:pt x="18278" y="16711"/>
                  </a:cubicBezTo>
                  <a:close/>
                  <a:moveTo>
                    <a:pt x="2900" y="17051"/>
                  </a:moveTo>
                  <a:cubicBezTo>
                    <a:pt x="2842" y="17051"/>
                    <a:pt x="2784" y="17072"/>
                    <a:pt x="2739" y="17111"/>
                  </a:cubicBezTo>
                  <a:cubicBezTo>
                    <a:pt x="2644" y="17206"/>
                    <a:pt x="2632" y="17361"/>
                    <a:pt x="2727" y="17456"/>
                  </a:cubicBezTo>
                  <a:cubicBezTo>
                    <a:pt x="3263" y="18051"/>
                    <a:pt x="3870" y="18575"/>
                    <a:pt x="4537" y="19039"/>
                  </a:cubicBezTo>
                  <a:cubicBezTo>
                    <a:pt x="4585" y="19063"/>
                    <a:pt x="4632" y="19075"/>
                    <a:pt x="4668" y="19075"/>
                  </a:cubicBezTo>
                  <a:cubicBezTo>
                    <a:pt x="4751" y="19075"/>
                    <a:pt x="4823" y="19039"/>
                    <a:pt x="4871" y="18968"/>
                  </a:cubicBezTo>
                  <a:cubicBezTo>
                    <a:pt x="4954" y="18861"/>
                    <a:pt x="4918" y="18718"/>
                    <a:pt x="4811" y="18635"/>
                  </a:cubicBezTo>
                  <a:cubicBezTo>
                    <a:pt x="4180" y="18206"/>
                    <a:pt x="3597" y="17694"/>
                    <a:pt x="3085" y="17134"/>
                  </a:cubicBezTo>
                  <a:cubicBezTo>
                    <a:pt x="3034" y="17077"/>
                    <a:pt x="2967" y="17051"/>
                    <a:pt x="2900" y="17051"/>
                  </a:cubicBezTo>
                  <a:close/>
                  <a:moveTo>
                    <a:pt x="15390" y="19101"/>
                  </a:moveTo>
                  <a:cubicBezTo>
                    <a:pt x="15350" y="19101"/>
                    <a:pt x="15311" y="19112"/>
                    <a:pt x="15277" y="19135"/>
                  </a:cubicBezTo>
                  <a:cubicBezTo>
                    <a:pt x="14610" y="19504"/>
                    <a:pt x="13895" y="19801"/>
                    <a:pt x="13157" y="20004"/>
                  </a:cubicBezTo>
                  <a:cubicBezTo>
                    <a:pt x="13026" y="20039"/>
                    <a:pt x="12955" y="20170"/>
                    <a:pt x="12991" y="20301"/>
                  </a:cubicBezTo>
                  <a:cubicBezTo>
                    <a:pt x="13014" y="20409"/>
                    <a:pt x="13110" y="20480"/>
                    <a:pt x="13217" y="20480"/>
                  </a:cubicBezTo>
                  <a:cubicBezTo>
                    <a:pt x="13241" y="20480"/>
                    <a:pt x="13264" y="20480"/>
                    <a:pt x="13288" y="20468"/>
                  </a:cubicBezTo>
                  <a:cubicBezTo>
                    <a:pt x="14062" y="20254"/>
                    <a:pt x="14800" y="19944"/>
                    <a:pt x="15515" y="19551"/>
                  </a:cubicBezTo>
                  <a:cubicBezTo>
                    <a:pt x="15622" y="19492"/>
                    <a:pt x="15669" y="19337"/>
                    <a:pt x="15598" y="19230"/>
                  </a:cubicBezTo>
                  <a:cubicBezTo>
                    <a:pt x="15558" y="19149"/>
                    <a:pt x="15473" y="19101"/>
                    <a:pt x="15390" y="19101"/>
                  </a:cubicBezTo>
                  <a:close/>
                  <a:moveTo>
                    <a:pt x="5891" y="19311"/>
                  </a:moveTo>
                  <a:cubicBezTo>
                    <a:pt x="5800" y="19311"/>
                    <a:pt x="5710" y="19360"/>
                    <a:pt x="5668" y="19444"/>
                  </a:cubicBezTo>
                  <a:cubicBezTo>
                    <a:pt x="5609" y="19563"/>
                    <a:pt x="5656" y="19706"/>
                    <a:pt x="5787" y="19766"/>
                  </a:cubicBezTo>
                  <a:cubicBezTo>
                    <a:pt x="6502" y="20123"/>
                    <a:pt x="7264" y="20409"/>
                    <a:pt x="8038" y="20587"/>
                  </a:cubicBezTo>
                  <a:lnTo>
                    <a:pt x="8097" y="20587"/>
                  </a:lnTo>
                  <a:cubicBezTo>
                    <a:pt x="8204" y="20587"/>
                    <a:pt x="8311" y="20516"/>
                    <a:pt x="8335" y="20409"/>
                  </a:cubicBezTo>
                  <a:cubicBezTo>
                    <a:pt x="8359" y="20278"/>
                    <a:pt x="8288" y="20147"/>
                    <a:pt x="8157" y="20111"/>
                  </a:cubicBezTo>
                  <a:cubicBezTo>
                    <a:pt x="7407" y="19944"/>
                    <a:pt x="6680" y="19682"/>
                    <a:pt x="6002" y="19337"/>
                  </a:cubicBezTo>
                  <a:cubicBezTo>
                    <a:pt x="5967" y="19320"/>
                    <a:pt x="5929" y="19311"/>
                    <a:pt x="5891" y="19311"/>
                  </a:cubicBezTo>
                  <a:close/>
                  <a:moveTo>
                    <a:pt x="11849" y="20286"/>
                  </a:moveTo>
                  <a:cubicBezTo>
                    <a:pt x="11837" y="20286"/>
                    <a:pt x="11824" y="20287"/>
                    <a:pt x="11812" y="20290"/>
                  </a:cubicBezTo>
                  <a:cubicBezTo>
                    <a:pt x="11367" y="20352"/>
                    <a:pt x="10914" y="20382"/>
                    <a:pt x="10465" y="20382"/>
                  </a:cubicBezTo>
                  <a:cubicBezTo>
                    <a:pt x="10145" y="20382"/>
                    <a:pt x="9826" y="20367"/>
                    <a:pt x="9514" y="20337"/>
                  </a:cubicBezTo>
                  <a:cubicBezTo>
                    <a:pt x="9507" y="20336"/>
                    <a:pt x="9499" y="20336"/>
                    <a:pt x="9492" y="20336"/>
                  </a:cubicBezTo>
                  <a:cubicBezTo>
                    <a:pt x="9370" y="20336"/>
                    <a:pt x="9263" y="20428"/>
                    <a:pt x="9252" y="20551"/>
                  </a:cubicBezTo>
                  <a:cubicBezTo>
                    <a:pt x="9240" y="20694"/>
                    <a:pt x="9335" y="20801"/>
                    <a:pt x="9466" y="20825"/>
                  </a:cubicBezTo>
                  <a:cubicBezTo>
                    <a:pt x="9788" y="20849"/>
                    <a:pt x="10121" y="20861"/>
                    <a:pt x="10443" y="20861"/>
                  </a:cubicBezTo>
                  <a:cubicBezTo>
                    <a:pt x="10919" y="20861"/>
                    <a:pt x="11395" y="20825"/>
                    <a:pt x="11871" y="20766"/>
                  </a:cubicBezTo>
                  <a:cubicBezTo>
                    <a:pt x="12002" y="20754"/>
                    <a:pt x="12098" y="20623"/>
                    <a:pt x="12074" y="20492"/>
                  </a:cubicBezTo>
                  <a:cubicBezTo>
                    <a:pt x="12063" y="20375"/>
                    <a:pt x="11957" y="20286"/>
                    <a:pt x="11849" y="20286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5" name="Groupe 884">
              <a:extLst>
                <a:ext uri="{FF2B5EF4-FFF2-40B4-BE49-F238E27FC236}">
                  <a16:creationId xmlns:a16="http://schemas.microsoft.com/office/drawing/2014/main" id="{C99F2A5B-D78F-F490-9423-3A0A4A76D141}"/>
                </a:ext>
              </a:extLst>
            </p:cNvPr>
            <p:cNvGrpSpPr/>
            <p:nvPr/>
          </p:nvGrpSpPr>
          <p:grpSpPr>
            <a:xfrm>
              <a:off x="3160278" y="2586342"/>
              <a:ext cx="378765" cy="378765"/>
              <a:chOff x="5944146" y="3441471"/>
              <a:chExt cx="378765" cy="378765"/>
            </a:xfrm>
          </p:grpSpPr>
          <p:sp>
            <p:nvSpPr>
              <p:cNvPr id="886" name="Google Shape;780;p22">
                <a:extLst>
                  <a:ext uri="{FF2B5EF4-FFF2-40B4-BE49-F238E27FC236}">
                    <a16:creationId xmlns:a16="http://schemas.microsoft.com/office/drawing/2014/main" id="{F9161318-DFA5-987A-327D-0742DF3B0E12}"/>
                  </a:ext>
                </a:extLst>
              </p:cNvPr>
              <p:cNvSpPr/>
              <p:nvPr/>
            </p:nvSpPr>
            <p:spPr>
              <a:xfrm>
                <a:off x="5944146" y="3441471"/>
                <a:ext cx="378765" cy="37876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6682" extrusionOk="0">
                    <a:moveTo>
                      <a:pt x="8347" y="1"/>
                    </a:moveTo>
                    <a:cubicBezTo>
                      <a:pt x="3739" y="1"/>
                      <a:pt x="0" y="3739"/>
                      <a:pt x="0" y="8347"/>
                    </a:cubicBezTo>
                    <a:cubicBezTo>
                      <a:pt x="0" y="12955"/>
                      <a:pt x="3739" y="16682"/>
                      <a:pt x="8347" y="16682"/>
                    </a:cubicBezTo>
                    <a:cubicBezTo>
                      <a:pt x="12954" y="16682"/>
                      <a:pt x="16681" y="12955"/>
                      <a:pt x="16681" y="8347"/>
                    </a:cubicBezTo>
                    <a:cubicBezTo>
                      <a:pt x="16681" y="3739"/>
                      <a:pt x="12954" y="1"/>
                      <a:pt x="8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87" name="Google Shape;818;p22">
                <a:extLst>
                  <a:ext uri="{FF2B5EF4-FFF2-40B4-BE49-F238E27FC236}">
                    <a16:creationId xmlns:a16="http://schemas.microsoft.com/office/drawing/2014/main" id="{ED16D41D-13A4-D090-FF3B-07D8C28E6C97}"/>
                  </a:ext>
                </a:extLst>
              </p:cNvPr>
              <p:cNvSpPr/>
              <p:nvPr/>
            </p:nvSpPr>
            <p:spPr>
              <a:xfrm>
                <a:off x="6012261" y="3612053"/>
                <a:ext cx="240083" cy="18466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8133" extrusionOk="0">
                    <a:moveTo>
                      <a:pt x="1965" y="1"/>
                    </a:moveTo>
                    <a:cubicBezTo>
                      <a:pt x="929" y="1"/>
                      <a:pt x="1" y="775"/>
                      <a:pt x="1" y="1810"/>
                    </a:cubicBezTo>
                    <a:lnTo>
                      <a:pt x="1" y="5894"/>
                    </a:lnTo>
                    <a:cubicBezTo>
                      <a:pt x="453" y="6394"/>
                      <a:pt x="1049" y="6823"/>
                      <a:pt x="1644" y="7168"/>
                    </a:cubicBezTo>
                    <a:lnTo>
                      <a:pt x="1644" y="2823"/>
                    </a:lnTo>
                    <a:cubicBezTo>
                      <a:pt x="1644" y="2489"/>
                      <a:pt x="1870" y="2203"/>
                      <a:pt x="2203" y="2180"/>
                    </a:cubicBezTo>
                    <a:cubicBezTo>
                      <a:pt x="2211" y="2179"/>
                      <a:pt x="2218" y="2179"/>
                      <a:pt x="2225" y="2179"/>
                    </a:cubicBezTo>
                    <a:cubicBezTo>
                      <a:pt x="2561" y="2179"/>
                      <a:pt x="2834" y="2449"/>
                      <a:pt x="2834" y="2787"/>
                    </a:cubicBezTo>
                    <a:lnTo>
                      <a:pt x="2834" y="7728"/>
                    </a:lnTo>
                    <a:cubicBezTo>
                      <a:pt x="3573" y="7990"/>
                      <a:pt x="4370" y="8133"/>
                      <a:pt x="5216" y="8133"/>
                    </a:cubicBezTo>
                    <a:cubicBezTo>
                      <a:pt x="6049" y="8133"/>
                      <a:pt x="6847" y="7990"/>
                      <a:pt x="7597" y="7728"/>
                    </a:cubicBezTo>
                    <a:lnTo>
                      <a:pt x="7597" y="2823"/>
                    </a:lnTo>
                    <a:cubicBezTo>
                      <a:pt x="7597" y="2489"/>
                      <a:pt x="7895" y="2203"/>
                      <a:pt x="8228" y="2180"/>
                    </a:cubicBezTo>
                    <a:cubicBezTo>
                      <a:pt x="8236" y="2179"/>
                      <a:pt x="8243" y="2179"/>
                      <a:pt x="8250" y="2179"/>
                    </a:cubicBezTo>
                    <a:cubicBezTo>
                      <a:pt x="8600" y="2179"/>
                      <a:pt x="8930" y="2449"/>
                      <a:pt x="8930" y="2787"/>
                    </a:cubicBezTo>
                    <a:lnTo>
                      <a:pt x="8930" y="7168"/>
                    </a:lnTo>
                    <a:cubicBezTo>
                      <a:pt x="9526" y="6823"/>
                      <a:pt x="9978" y="6394"/>
                      <a:pt x="10574" y="5894"/>
                    </a:cubicBezTo>
                    <a:lnTo>
                      <a:pt x="10574" y="1810"/>
                    </a:lnTo>
                    <a:cubicBezTo>
                      <a:pt x="10574" y="775"/>
                      <a:pt x="9752" y="1"/>
                      <a:pt x="8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88" name="Google Shape;819;p22">
                <a:extLst>
                  <a:ext uri="{FF2B5EF4-FFF2-40B4-BE49-F238E27FC236}">
                    <a16:creationId xmlns:a16="http://schemas.microsoft.com/office/drawing/2014/main" id="{90D2D91A-699A-96F8-9CCB-95EAE4406D62}"/>
                  </a:ext>
                </a:extLst>
              </p:cNvPr>
              <p:cNvSpPr/>
              <p:nvPr/>
            </p:nvSpPr>
            <p:spPr>
              <a:xfrm>
                <a:off x="6087687" y="3500413"/>
                <a:ext cx="91660" cy="9166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37" extrusionOk="0">
                    <a:moveTo>
                      <a:pt x="2025" y="0"/>
                    </a:moveTo>
                    <a:cubicBezTo>
                      <a:pt x="906" y="0"/>
                      <a:pt x="1" y="905"/>
                      <a:pt x="1" y="2013"/>
                    </a:cubicBezTo>
                    <a:cubicBezTo>
                      <a:pt x="1" y="3132"/>
                      <a:pt x="906" y="4037"/>
                      <a:pt x="2025" y="4037"/>
                    </a:cubicBezTo>
                    <a:cubicBezTo>
                      <a:pt x="3132" y="4037"/>
                      <a:pt x="4037" y="3132"/>
                      <a:pt x="4037" y="2013"/>
                    </a:cubicBezTo>
                    <a:cubicBezTo>
                      <a:pt x="4037" y="905"/>
                      <a:pt x="3132" y="0"/>
                      <a:pt x="2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grpSp>
        <p:nvGrpSpPr>
          <p:cNvPr id="889" name="Groupe 888">
            <a:extLst>
              <a:ext uri="{FF2B5EF4-FFF2-40B4-BE49-F238E27FC236}">
                <a16:creationId xmlns:a16="http://schemas.microsoft.com/office/drawing/2014/main" id="{ADC5A36C-8D98-FF26-345C-D3E73EC35E3B}"/>
              </a:ext>
            </a:extLst>
          </p:cNvPr>
          <p:cNvGrpSpPr/>
          <p:nvPr/>
        </p:nvGrpSpPr>
        <p:grpSpPr>
          <a:xfrm rot="20301139">
            <a:off x="1894278" y="4059719"/>
            <a:ext cx="452669" cy="447175"/>
            <a:chOff x="3107235" y="2537200"/>
            <a:chExt cx="474194" cy="468439"/>
          </a:xfrm>
        </p:grpSpPr>
        <p:sp>
          <p:nvSpPr>
            <p:cNvPr id="890" name="Google Shape;789;p22">
              <a:extLst>
                <a:ext uri="{FF2B5EF4-FFF2-40B4-BE49-F238E27FC236}">
                  <a16:creationId xmlns:a16="http://schemas.microsoft.com/office/drawing/2014/main" id="{967BC635-C576-B523-2E96-A21EE2608EB3}"/>
                </a:ext>
              </a:extLst>
            </p:cNvPr>
            <p:cNvSpPr/>
            <p:nvPr/>
          </p:nvSpPr>
          <p:spPr>
            <a:xfrm>
              <a:off x="3107235" y="2537200"/>
              <a:ext cx="474194" cy="468439"/>
            </a:xfrm>
            <a:custGeom>
              <a:avLst/>
              <a:gdLst/>
              <a:ahLst/>
              <a:cxnLst/>
              <a:rect l="l" t="t" r="r" b="b"/>
              <a:pathLst>
                <a:path w="20885" h="20862" extrusionOk="0">
                  <a:moveTo>
                    <a:pt x="10931" y="0"/>
                  </a:moveTo>
                  <a:cubicBezTo>
                    <a:pt x="10790" y="0"/>
                    <a:pt x="10705" y="103"/>
                    <a:pt x="10705" y="228"/>
                  </a:cubicBezTo>
                  <a:cubicBezTo>
                    <a:pt x="10693" y="359"/>
                    <a:pt x="10800" y="478"/>
                    <a:pt x="10931" y="478"/>
                  </a:cubicBezTo>
                  <a:cubicBezTo>
                    <a:pt x="11693" y="525"/>
                    <a:pt x="12455" y="644"/>
                    <a:pt x="13193" y="859"/>
                  </a:cubicBezTo>
                  <a:cubicBezTo>
                    <a:pt x="13217" y="859"/>
                    <a:pt x="13241" y="870"/>
                    <a:pt x="13264" y="870"/>
                  </a:cubicBezTo>
                  <a:cubicBezTo>
                    <a:pt x="13360" y="870"/>
                    <a:pt x="13467" y="799"/>
                    <a:pt x="13491" y="692"/>
                  </a:cubicBezTo>
                  <a:cubicBezTo>
                    <a:pt x="13526" y="561"/>
                    <a:pt x="13455" y="430"/>
                    <a:pt x="13324" y="394"/>
                  </a:cubicBezTo>
                  <a:cubicBezTo>
                    <a:pt x="12562" y="168"/>
                    <a:pt x="11752" y="37"/>
                    <a:pt x="10955" y="1"/>
                  </a:cubicBezTo>
                  <a:cubicBezTo>
                    <a:pt x="10947" y="1"/>
                    <a:pt x="10939" y="0"/>
                    <a:pt x="10931" y="0"/>
                  </a:cubicBezTo>
                  <a:close/>
                  <a:moveTo>
                    <a:pt x="9514" y="25"/>
                  </a:moveTo>
                  <a:cubicBezTo>
                    <a:pt x="8704" y="97"/>
                    <a:pt x="7919" y="263"/>
                    <a:pt x="7157" y="513"/>
                  </a:cubicBezTo>
                  <a:cubicBezTo>
                    <a:pt x="7026" y="561"/>
                    <a:pt x="6954" y="692"/>
                    <a:pt x="7002" y="823"/>
                  </a:cubicBezTo>
                  <a:cubicBezTo>
                    <a:pt x="7037" y="918"/>
                    <a:pt x="7133" y="990"/>
                    <a:pt x="7228" y="990"/>
                  </a:cubicBezTo>
                  <a:cubicBezTo>
                    <a:pt x="7252" y="990"/>
                    <a:pt x="7287" y="978"/>
                    <a:pt x="7311" y="978"/>
                  </a:cubicBezTo>
                  <a:cubicBezTo>
                    <a:pt x="8038" y="739"/>
                    <a:pt x="8788" y="573"/>
                    <a:pt x="9550" y="513"/>
                  </a:cubicBezTo>
                  <a:cubicBezTo>
                    <a:pt x="9681" y="501"/>
                    <a:pt x="9788" y="382"/>
                    <a:pt x="9776" y="251"/>
                  </a:cubicBezTo>
                  <a:cubicBezTo>
                    <a:pt x="9764" y="120"/>
                    <a:pt x="9633" y="25"/>
                    <a:pt x="9514" y="25"/>
                  </a:cubicBezTo>
                  <a:close/>
                  <a:moveTo>
                    <a:pt x="14588" y="864"/>
                  </a:moveTo>
                  <a:cubicBezTo>
                    <a:pt x="14495" y="864"/>
                    <a:pt x="14404" y="916"/>
                    <a:pt x="14360" y="1013"/>
                  </a:cubicBezTo>
                  <a:cubicBezTo>
                    <a:pt x="14312" y="1132"/>
                    <a:pt x="14372" y="1275"/>
                    <a:pt x="14491" y="1323"/>
                  </a:cubicBezTo>
                  <a:cubicBezTo>
                    <a:pt x="15181" y="1644"/>
                    <a:pt x="15848" y="2037"/>
                    <a:pt x="16455" y="2502"/>
                  </a:cubicBezTo>
                  <a:cubicBezTo>
                    <a:pt x="16503" y="2525"/>
                    <a:pt x="16551" y="2549"/>
                    <a:pt x="16610" y="2549"/>
                  </a:cubicBezTo>
                  <a:cubicBezTo>
                    <a:pt x="16682" y="2549"/>
                    <a:pt x="16753" y="2514"/>
                    <a:pt x="16801" y="2454"/>
                  </a:cubicBezTo>
                  <a:cubicBezTo>
                    <a:pt x="16884" y="2347"/>
                    <a:pt x="16860" y="2192"/>
                    <a:pt x="16753" y="2109"/>
                  </a:cubicBezTo>
                  <a:cubicBezTo>
                    <a:pt x="16110" y="1621"/>
                    <a:pt x="15419" y="1216"/>
                    <a:pt x="14681" y="882"/>
                  </a:cubicBezTo>
                  <a:cubicBezTo>
                    <a:pt x="14651" y="870"/>
                    <a:pt x="14619" y="864"/>
                    <a:pt x="14588" y="864"/>
                  </a:cubicBezTo>
                  <a:close/>
                  <a:moveTo>
                    <a:pt x="5922" y="1038"/>
                  </a:moveTo>
                  <a:cubicBezTo>
                    <a:pt x="5889" y="1038"/>
                    <a:pt x="5855" y="1045"/>
                    <a:pt x="5823" y="1061"/>
                  </a:cubicBezTo>
                  <a:cubicBezTo>
                    <a:pt x="5097" y="1418"/>
                    <a:pt x="4418" y="1859"/>
                    <a:pt x="3799" y="2371"/>
                  </a:cubicBezTo>
                  <a:cubicBezTo>
                    <a:pt x="3692" y="2454"/>
                    <a:pt x="3680" y="2609"/>
                    <a:pt x="3763" y="2716"/>
                  </a:cubicBezTo>
                  <a:cubicBezTo>
                    <a:pt x="3811" y="2775"/>
                    <a:pt x="3882" y="2799"/>
                    <a:pt x="3954" y="2799"/>
                  </a:cubicBezTo>
                  <a:cubicBezTo>
                    <a:pt x="4013" y="2799"/>
                    <a:pt x="4061" y="2787"/>
                    <a:pt x="4109" y="2740"/>
                  </a:cubicBezTo>
                  <a:cubicBezTo>
                    <a:pt x="4704" y="2252"/>
                    <a:pt x="5347" y="1835"/>
                    <a:pt x="6037" y="1501"/>
                  </a:cubicBezTo>
                  <a:cubicBezTo>
                    <a:pt x="6156" y="1442"/>
                    <a:pt x="6204" y="1299"/>
                    <a:pt x="6144" y="1180"/>
                  </a:cubicBezTo>
                  <a:cubicBezTo>
                    <a:pt x="6101" y="1093"/>
                    <a:pt x="6013" y="1038"/>
                    <a:pt x="5922" y="1038"/>
                  </a:cubicBezTo>
                  <a:close/>
                  <a:moveTo>
                    <a:pt x="17670" y="2990"/>
                  </a:moveTo>
                  <a:cubicBezTo>
                    <a:pt x="17610" y="2990"/>
                    <a:pt x="17551" y="3014"/>
                    <a:pt x="17503" y="3061"/>
                  </a:cubicBezTo>
                  <a:cubicBezTo>
                    <a:pt x="17408" y="3156"/>
                    <a:pt x="17408" y="3311"/>
                    <a:pt x="17503" y="3406"/>
                  </a:cubicBezTo>
                  <a:cubicBezTo>
                    <a:pt x="18039" y="3942"/>
                    <a:pt x="18515" y="4549"/>
                    <a:pt x="18920" y="5204"/>
                  </a:cubicBezTo>
                  <a:cubicBezTo>
                    <a:pt x="18968" y="5276"/>
                    <a:pt x="19039" y="5323"/>
                    <a:pt x="19122" y="5323"/>
                  </a:cubicBezTo>
                  <a:cubicBezTo>
                    <a:pt x="19170" y="5323"/>
                    <a:pt x="19206" y="5311"/>
                    <a:pt x="19253" y="5288"/>
                  </a:cubicBezTo>
                  <a:cubicBezTo>
                    <a:pt x="19360" y="5216"/>
                    <a:pt x="19396" y="5061"/>
                    <a:pt x="19325" y="4954"/>
                  </a:cubicBezTo>
                  <a:cubicBezTo>
                    <a:pt x="18908" y="4264"/>
                    <a:pt x="18408" y="3633"/>
                    <a:pt x="17836" y="3061"/>
                  </a:cubicBezTo>
                  <a:cubicBezTo>
                    <a:pt x="17789" y="3014"/>
                    <a:pt x="17729" y="2990"/>
                    <a:pt x="17670" y="2990"/>
                  </a:cubicBezTo>
                  <a:close/>
                  <a:moveTo>
                    <a:pt x="2936" y="3293"/>
                  </a:moveTo>
                  <a:cubicBezTo>
                    <a:pt x="2869" y="3293"/>
                    <a:pt x="2802" y="3320"/>
                    <a:pt x="2751" y="3371"/>
                  </a:cubicBezTo>
                  <a:cubicBezTo>
                    <a:pt x="2204" y="3966"/>
                    <a:pt x="1727" y="4609"/>
                    <a:pt x="1346" y="5311"/>
                  </a:cubicBezTo>
                  <a:cubicBezTo>
                    <a:pt x="1275" y="5431"/>
                    <a:pt x="1311" y="5573"/>
                    <a:pt x="1430" y="5645"/>
                  </a:cubicBezTo>
                  <a:cubicBezTo>
                    <a:pt x="1465" y="5669"/>
                    <a:pt x="1513" y="5669"/>
                    <a:pt x="1549" y="5669"/>
                  </a:cubicBezTo>
                  <a:cubicBezTo>
                    <a:pt x="1632" y="5669"/>
                    <a:pt x="1715" y="5633"/>
                    <a:pt x="1763" y="5550"/>
                  </a:cubicBezTo>
                  <a:cubicBezTo>
                    <a:pt x="2132" y="4883"/>
                    <a:pt x="2585" y="4264"/>
                    <a:pt x="3108" y="3692"/>
                  </a:cubicBezTo>
                  <a:cubicBezTo>
                    <a:pt x="3204" y="3597"/>
                    <a:pt x="3192" y="3442"/>
                    <a:pt x="3096" y="3359"/>
                  </a:cubicBezTo>
                  <a:cubicBezTo>
                    <a:pt x="3052" y="3314"/>
                    <a:pt x="2994" y="3293"/>
                    <a:pt x="2936" y="3293"/>
                  </a:cubicBezTo>
                  <a:close/>
                  <a:moveTo>
                    <a:pt x="19781" y="6086"/>
                  </a:moveTo>
                  <a:cubicBezTo>
                    <a:pt x="19747" y="6086"/>
                    <a:pt x="19714" y="6093"/>
                    <a:pt x="19682" y="6109"/>
                  </a:cubicBezTo>
                  <a:cubicBezTo>
                    <a:pt x="19563" y="6157"/>
                    <a:pt x="19503" y="6300"/>
                    <a:pt x="19563" y="6419"/>
                  </a:cubicBezTo>
                  <a:cubicBezTo>
                    <a:pt x="19872" y="7121"/>
                    <a:pt x="20099" y="7859"/>
                    <a:pt x="20230" y="8621"/>
                  </a:cubicBezTo>
                  <a:cubicBezTo>
                    <a:pt x="20253" y="8729"/>
                    <a:pt x="20361" y="8812"/>
                    <a:pt x="20468" y="8812"/>
                  </a:cubicBezTo>
                  <a:lnTo>
                    <a:pt x="20515" y="8812"/>
                  </a:lnTo>
                  <a:cubicBezTo>
                    <a:pt x="20646" y="8788"/>
                    <a:pt x="20730" y="8657"/>
                    <a:pt x="20706" y="8526"/>
                  </a:cubicBezTo>
                  <a:cubicBezTo>
                    <a:pt x="20563" y="7740"/>
                    <a:pt x="20325" y="6966"/>
                    <a:pt x="20003" y="6228"/>
                  </a:cubicBezTo>
                  <a:cubicBezTo>
                    <a:pt x="19960" y="6141"/>
                    <a:pt x="19872" y="6086"/>
                    <a:pt x="19781" y="6086"/>
                  </a:cubicBezTo>
                  <a:close/>
                  <a:moveTo>
                    <a:pt x="947" y="6462"/>
                  </a:moveTo>
                  <a:cubicBezTo>
                    <a:pt x="849" y="6462"/>
                    <a:pt x="761" y="6520"/>
                    <a:pt x="715" y="6621"/>
                  </a:cubicBezTo>
                  <a:cubicBezTo>
                    <a:pt x="429" y="7359"/>
                    <a:pt x="227" y="8145"/>
                    <a:pt x="108" y="8943"/>
                  </a:cubicBezTo>
                  <a:cubicBezTo>
                    <a:pt x="84" y="9074"/>
                    <a:pt x="179" y="9193"/>
                    <a:pt x="310" y="9217"/>
                  </a:cubicBezTo>
                  <a:lnTo>
                    <a:pt x="346" y="9217"/>
                  </a:lnTo>
                  <a:cubicBezTo>
                    <a:pt x="465" y="9217"/>
                    <a:pt x="572" y="9133"/>
                    <a:pt x="584" y="9014"/>
                  </a:cubicBezTo>
                  <a:cubicBezTo>
                    <a:pt x="691" y="8252"/>
                    <a:pt x="894" y="7502"/>
                    <a:pt x="1168" y="6800"/>
                  </a:cubicBezTo>
                  <a:cubicBezTo>
                    <a:pt x="1215" y="6669"/>
                    <a:pt x="1156" y="6526"/>
                    <a:pt x="1037" y="6478"/>
                  </a:cubicBezTo>
                  <a:cubicBezTo>
                    <a:pt x="1006" y="6467"/>
                    <a:pt x="976" y="6462"/>
                    <a:pt x="947" y="6462"/>
                  </a:cubicBezTo>
                  <a:close/>
                  <a:moveTo>
                    <a:pt x="20611" y="9729"/>
                  </a:moveTo>
                  <a:cubicBezTo>
                    <a:pt x="20480" y="9741"/>
                    <a:pt x="20384" y="9848"/>
                    <a:pt x="20384" y="9991"/>
                  </a:cubicBezTo>
                  <a:cubicBezTo>
                    <a:pt x="20396" y="10134"/>
                    <a:pt x="20396" y="10276"/>
                    <a:pt x="20396" y="10431"/>
                  </a:cubicBezTo>
                  <a:cubicBezTo>
                    <a:pt x="20396" y="11050"/>
                    <a:pt x="20337" y="11669"/>
                    <a:pt x="20230" y="12277"/>
                  </a:cubicBezTo>
                  <a:cubicBezTo>
                    <a:pt x="20206" y="12408"/>
                    <a:pt x="20289" y="12527"/>
                    <a:pt x="20420" y="12562"/>
                  </a:cubicBezTo>
                  <a:lnTo>
                    <a:pt x="20468" y="12562"/>
                  </a:lnTo>
                  <a:cubicBezTo>
                    <a:pt x="20575" y="12562"/>
                    <a:pt x="20682" y="12479"/>
                    <a:pt x="20694" y="12360"/>
                  </a:cubicBezTo>
                  <a:cubicBezTo>
                    <a:pt x="20813" y="11729"/>
                    <a:pt x="20884" y="11074"/>
                    <a:pt x="20884" y="10431"/>
                  </a:cubicBezTo>
                  <a:cubicBezTo>
                    <a:pt x="20884" y="10276"/>
                    <a:pt x="20873" y="10122"/>
                    <a:pt x="20873" y="9967"/>
                  </a:cubicBezTo>
                  <a:cubicBezTo>
                    <a:pt x="20861" y="9836"/>
                    <a:pt x="20765" y="9729"/>
                    <a:pt x="20611" y="9729"/>
                  </a:cubicBezTo>
                  <a:close/>
                  <a:moveTo>
                    <a:pt x="239" y="10169"/>
                  </a:moveTo>
                  <a:cubicBezTo>
                    <a:pt x="108" y="10169"/>
                    <a:pt x="1" y="10288"/>
                    <a:pt x="1" y="10431"/>
                  </a:cubicBezTo>
                  <a:cubicBezTo>
                    <a:pt x="1" y="11229"/>
                    <a:pt x="96" y="12039"/>
                    <a:pt x="275" y="12812"/>
                  </a:cubicBezTo>
                  <a:cubicBezTo>
                    <a:pt x="299" y="12931"/>
                    <a:pt x="406" y="13003"/>
                    <a:pt x="513" y="13003"/>
                  </a:cubicBezTo>
                  <a:cubicBezTo>
                    <a:pt x="537" y="13003"/>
                    <a:pt x="549" y="13003"/>
                    <a:pt x="572" y="12991"/>
                  </a:cubicBezTo>
                  <a:cubicBezTo>
                    <a:pt x="703" y="12967"/>
                    <a:pt x="775" y="12836"/>
                    <a:pt x="751" y="12705"/>
                  </a:cubicBezTo>
                  <a:cubicBezTo>
                    <a:pt x="572" y="11967"/>
                    <a:pt x="489" y="11193"/>
                    <a:pt x="489" y="10431"/>
                  </a:cubicBezTo>
                  <a:cubicBezTo>
                    <a:pt x="489" y="10431"/>
                    <a:pt x="489" y="10384"/>
                    <a:pt x="489" y="10384"/>
                  </a:cubicBezTo>
                  <a:cubicBezTo>
                    <a:pt x="489" y="10253"/>
                    <a:pt x="382" y="10169"/>
                    <a:pt x="239" y="10169"/>
                  </a:cubicBezTo>
                  <a:close/>
                  <a:moveTo>
                    <a:pt x="20104" y="13441"/>
                  </a:moveTo>
                  <a:cubicBezTo>
                    <a:pt x="20007" y="13441"/>
                    <a:pt x="19910" y="13507"/>
                    <a:pt x="19872" y="13610"/>
                  </a:cubicBezTo>
                  <a:cubicBezTo>
                    <a:pt x="19634" y="14336"/>
                    <a:pt x="19301" y="15027"/>
                    <a:pt x="18896" y="15682"/>
                  </a:cubicBezTo>
                  <a:cubicBezTo>
                    <a:pt x="18825" y="15789"/>
                    <a:pt x="18860" y="15944"/>
                    <a:pt x="18979" y="16015"/>
                  </a:cubicBezTo>
                  <a:cubicBezTo>
                    <a:pt x="19015" y="16039"/>
                    <a:pt x="19063" y="16051"/>
                    <a:pt x="19098" y="16051"/>
                  </a:cubicBezTo>
                  <a:cubicBezTo>
                    <a:pt x="19182" y="16051"/>
                    <a:pt x="19265" y="16015"/>
                    <a:pt x="19313" y="15932"/>
                  </a:cubicBezTo>
                  <a:cubicBezTo>
                    <a:pt x="19730" y="15253"/>
                    <a:pt x="20075" y="14527"/>
                    <a:pt x="20337" y="13765"/>
                  </a:cubicBezTo>
                  <a:cubicBezTo>
                    <a:pt x="20372" y="13634"/>
                    <a:pt x="20313" y="13503"/>
                    <a:pt x="20182" y="13455"/>
                  </a:cubicBezTo>
                  <a:cubicBezTo>
                    <a:pt x="20157" y="13445"/>
                    <a:pt x="20131" y="13441"/>
                    <a:pt x="20104" y="13441"/>
                  </a:cubicBezTo>
                  <a:close/>
                  <a:moveTo>
                    <a:pt x="931" y="13868"/>
                  </a:moveTo>
                  <a:cubicBezTo>
                    <a:pt x="903" y="13868"/>
                    <a:pt x="874" y="13873"/>
                    <a:pt x="846" y="13884"/>
                  </a:cubicBezTo>
                  <a:cubicBezTo>
                    <a:pt x="715" y="13932"/>
                    <a:pt x="656" y="14074"/>
                    <a:pt x="703" y="14194"/>
                  </a:cubicBezTo>
                  <a:cubicBezTo>
                    <a:pt x="989" y="14944"/>
                    <a:pt x="1370" y="15658"/>
                    <a:pt x="1823" y="16325"/>
                  </a:cubicBezTo>
                  <a:cubicBezTo>
                    <a:pt x="1870" y="16396"/>
                    <a:pt x="1953" y="16432"/>
                    <a:pt x="2025" y="16432"/>
                  </a:cubicBezTo>
                  <a:cubicBezTo>
                    <a:pt x="2073" y="16432"/>
                    <a:pt x="2120" y="16408"/>
                    <a:pt x="2168" y="16384"/>
                  </a:cubicBezTo>
                  <a:cubicBezTo>
                    <a:pt x="2275" y="16313"/>
                    <a:pt x="2299" y="16158"/>
                    <a:pt x="2227" y="16051"/>
                  </a:cubicBezTo>
                  <a:cubicBezTo>
                    <a:pt x="1787" y="15420"/>
                    <a:pt x="1430" y="14729"/>
                    <a:pt x="1156" y="14027"/>
                  </a:cubicBezTo>
                  <a:cubicBezTo>
                    <a:pt x="1119" y="13926"/>
                    <a:pt x="1026" y="13868"/>
                    <a:pt x="931" y="13868"/>
                  </a:cubicBezTo>
                  <a:close/>
                  <a:moveTo>
                    <a:pt x="18278" y="16711"/>
                  </a:moveTo>
                  <a:cubicBezTo>
                    <a:pt x="18209" y="16711"/>
                    <a:pt x="18140" y="16741"/>
                    <a:pt x="18086" y="16801"/>
                  </a:cubicBezTo>
                  <a:cubicBezTo>
                    <a:pt x="17598" y="17384"/>
                    <a:pt x="17039" y="17920"/>
                    <a:pt x="16431" y="18385"/>
                  </a:cubicBezTo>
                  <a:cubicBezTo>
                    <a:pt x="16324" y="18456"/>
                    <a:pt x="16301" y="18611"/>
                    <a:pt x="16384" y="18718"/>
                  </a:cubicBezTo>
                  <a:cubicBezTo>
                    <a:pt x="16431" y="18777"/>
                    <a:pt x="16503" y="18813"/>
                    <a:pt x="16574" y="18813"/>
                  </a:cubicBezTo>
                  <a:cubicBezTo>
                    <a:pt x="16622" y="18813"/>
                    <a:pt x="16682" y="18801"/>
                    <a:pt x="16717" y="18766"/>
                  </a:cubicBezTo>
                  <a:cubicBezTo>
                    <a:pt x="17360" y="18277"/>
                    <a:pt x="17944" y="17718"/>
                    <a:pt x="18456" y="17111"/>
                  </a:cubicBezTo>
                  <a:cubicBezTo>
                    <a:pt x="18551" y="17003"/>
                    <a:pt x="18539" y="16849"/>
                    <a:pt x="18432" y="16765"/>
                  </a:cubicBezTo>
                  <a:cubicBezTo>
                    <a:pt x="18385" y="16729"/>
                    <a:pt x="18331" y="16711"/>
                    <a:pt x="18278" y="16711"/>
                  </a:cubicBezTo>
                  <a:close/>
                  <a:moveTo>
                    <a:pt x="2900" y="17051"/>
                  </a:moveTo>
                  <a:cubicBezTo>
                    <a:pt x="2842" y="17051"/>
                    <a:pt x="2784" y="17072"/>
                    <a:pt x="2739" y="17111"/>
                  </a:cubicBezTo>
                  <a:cubicBezTo>
                    <a:pt x="2644" y="17206"/>
                    <a:pt x="2632" y="17361"/>
                    <a:pt x="2727" y="17456"/>
                  </a:cubicBezTo>
                  <a:cubicBezTo>
                    <a:pt x="3263" y="18051"/>
                    <a:pt x="3870" y="18575"/>
                    <a:pt x="4537" y="19039"/>
                  </a:cubicBezTo>
                  <a:cubicBezTo>
                    <a:pt x="4585" y="19063"/>
                    <a:pt x="4632" y="19075"/>
                    <a:pt x="4668" y="19075"/>
                  </a:cubicBezTo>
                  <a:cubicBezTo>
                    <a:pt x="4751" y="19075"/>
                    <a:pt x="4823" y="19039"/>
                    <a:pt x="4871" y="18968"/>
                  </a:cubicBezTo>
                  <a:cubicBezTo>
                    <a:pt x="4954" y="18861"/>
                    <a:pt x="4918" y="18718"/>
                    <a:pt x="4811" y="18635"/>
                  </a:cubicBezTo>
                  <a:cubicBezTo>
                    <a:pt x="4180" y="18206"/>
                    <a:pt x="3597" y="17694"/>
                    <a:pt x="3085" y="17134"/>
                  </a:cubicBezTo>
                  <a:cubicBezTo>
                    <a:pt x="3034" y="17077"/>
                    <a:pt x="2967" y="17051"/>
                    <a:pt x="2900" y="17051"/>
                  </a:cubicBezTo>
                  <a:close/>
                  <a:moveTo>
                    <a:pt x="15390" y="19101"/>
                  </a:moveTo>
                  <a:cubicBezTo>
                    <a:pt x="15350" y="19101"/>
                    <a:pt x="15311" y="19112"/>
                    <a:pt x="15277" y="19135"/>
                  </a:cubicBezTo>
                  <a:cubicBezTo>
                    <a:pt x="14610" y="19504"/>
                    <a:pt x="13895" y="19801"/>
                    <a:pt x="13157" y="20004"/>
                  </a:cubicBezTo>
                  <a:cubicBezTo>
                    <a:pt x="13026" y="20039"/>
                    <a:pt x="12955" y="20170"/>
                    <a:pt x="12991" y="20301"/>
                  </a:cubicBezTo>
                  <a:cubicBezTo>
                    <a:pt x="13014" y="20409"/>
                    <a:pt x="13110" y="20480"/>
                    <a:pt x="13217" y="20480"/>
                  </a:cubicBezTo>
                  <a:cubicBezTo>
                    <a:pt x="13241" y="20480"/>
                    <a:pt x="13264" y="20480"/>
                    <a:pt x="13288" y="20468"/>
                  </a:cubicBezTo>
                  <a:cubicBezTo>
                    <a:pt x="14062" y="20254"/>
                    <a:pt x="14800" y="19944"/>
                    <a:pt x="15515" y="19551"/>
                  </a:cubicBezTo>
                  <a:cubicBezTo>
                    <a:pt x="15622" y="19492"/>
                    <a:pt x="15669" y="19337"/>
                    <a:pt x="15598" y="19230"/>
                  </a:cubicBezTo>
                  <a:cubicBezTo>
                    <a:pt x="15558" y="19149"/>
                    <a:pt x="15473" y="19101"/>
                    <a:pt x="15390" y="19101"/>
                  </a:cubicBezTo>
                  <a:close/>
                  <a:moveTo>
                    <a:pt x="5891" y="19311"/>
                  </a:moveTo>
                  <a:cubicBezTo>
                    <a:pt x="5800" y="19311"/>
                    <a:pt x="5710" y="19360"/>
                    <a:pt x="5668" y="19444"/>
                  </a:cubicBezTo>
                  <a:cubicBezTo>
                    <a:pt x="5609" y="19563"/>
                    <a:pt x="5656" y="19706"/>
                    <a:pt x="5787" y="19766"/>
                  </a:cubicBezTo>
                  <a:cubicBezTo>
                    <a:pt x="6502" y="20123"/>
                    <a:pt x="7264" y="20409"/>
                    <a:pt x="8038" y="20587"/>
                  </a:cubicBezTo>
                  <a:lnTo>
                    <a:pt x="8097" y="20587"/>
                  </a:lnTo>
                  <a:cubicBezTo>
                    <a:pt x="8204" y="20587"/>
                    <a:pt x="8311" y="20516"/>
                    <a:pt x="8335" y="20409"/>
                  </a:cubicBezTo>
                  <a:cubicBezTo>
                    <a:pt x="8359" y="20278"/>
                    <a:pt x="8288" y="20147"/>
                    <a:pt x="8157" y="20111"/>
                  </a:cubicBezTo>
                  <a:cubicBezTo>
                    <a:pt x="7407" y="19944"/>
                    <a:pt x="6680" y="19682"/>
                    <a:pt x="6002" y="19337"/>
                  </a:cubicBezTo>
                  <a:cubicBezTo>
                    <a:pt x="5967" y="19320"/>
                    <a:pt x="5929" y="19311"/>
                    <a:pt x="5891" y="19311"/>
                  </a:cubicBezTo>
                  <a:close/>
                  <a:moveTo>
                    <a:pt x="11849" y="20286"/>
                  </a:moveTo>
                  <a:cubicBezTo>
                    <a:pt x="11837" y="20286"/>
                    <a:pt x="11824" y="20287"/>
                    <a:pt x="11812" y="20290"/>
                  </a:cubicBezTo>
                  <a:cubicBezTo>
                    <a:pt x="11367" y="20352"/>
                    <a:pt x="10914" y="20382"/>
                    <a:pt x="10465" y="20382"/>
                  </a:cubicBezTo>
                  <a:cubicBezTo>
                    <a:pt x="10145" y="20382"/>
                    <a:pt x="9826" y="20367"/>
                    <a:pt x="9514" y="20337"/>
                  </a:cubicBezTo>
                  <a:cubicBezTo>
                    <a:pt x="9507" y="20336"/>
                    <a:pt x="9499" y="20336"/>
                    <a:pt x="9492" y="20336"/>
                  </a:cubicBezTo>
                  <a:cubicBezTo>
                    <a:pt x="9370" y="20336"/>
                    <a:pt x="9263" y="20428"/>
                    <a:pt x="9252" y="20551"/>
                  </a:cubicBezTo>
                  <a:cubicBezTo>
                    <a:pt x="9240" y="20694"/>
                    <a:pt x="9335" y="20801"/>
                    <a:pt x="9466" y="20825"/>
                  </a:cubicBezTo>
                  <a:cubicBezTo>
                    <a:pt x="9788" y="20849"/>
                    <a:pt x="10121" y="20861"/>
                    <a:pt x="10443" y="20861"/>
                  </a:cubicBezTo>
                  <a:cubicBezTo>
                    <a:pt x="10919" y="20861"/>
                    <a:pt x="11395" y="20825"/>
                    <a:pt x="11871" y="20766"/>
                  </a:cubicBezTo>
                  <a:cubicBezTo>
                    <a:pt x="12002" y="20754"/>
                    <a:pt x="12098" y="20623"/>
                    <a:pt x="12074" y="20492"/>
                  </a:cubicBezTo>
                  <a:cubicBezTo>
                    <a:pt x="12063" y="20375"/>
                    <a:pt x="11957" y="20286"/>
                    <a:pt x="11849" y="20286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1" name="Groupe 890">
              <a:extLst>
                <a:ext uri="{FF2B5EF4-FFF2-40B4-BE49-F238E27FC236}">
                  <a16:creationId xmlns:a16="http://schemas.microsoft.com/office/drawing/2014/main" id="{F7F37862-FD2B-1022-B36E-AAE8C1A8813E}"/>
                </a:ext>
              </a:extLst>
            </p:cNvPr>
            <p:cNvGrpSpPr/>
            <p:nvPr/>
          </p:nvGrpSpPr>
          <p:grpSpPr>
            <a:xfrm>
              <a:off x="3160278" y="2586342"/>
              <a:ext cx="378765" cy="378765"/>
              <a:chOff x="5944146" y="3441471"/>
              <a:chExt cx="378765" cy="378765"/>
            </a:xfrm>
          </p:grpSpPr>
          <p:sp>
            <p:nvSpPr>
              <p:cNvPr id="892" name="Google Shape;780;p22">
                <a:extLst>
                  <a:ext uri="{FF2B5EF4-FFF2-40B4-BE49-F238E27FC236}">
                    <a16:creationId xmlns:a16="http://schemas.microsoft.com/office/drawing/2014/main" id="{47CBC16D-E46D-3540-B511-606C5509BB24}"/>
                  </a:ext>
                </a:extLst>
              </p:cNvPr>
              <p:cNvSpPr/>
              <p:nvPr/>
            </p:nvSpPr>
            <p:spPr>
              <a:xfrm>
                <a:off x="5944146" y="3441471"/>
                <a:ext cx="378765" cy="37876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6682" extrusionOk="0">
                    <a:moveTo>
                      <a:pt x="8347" y="1"/>
                    </a:moveTo>
                    <a:cubicBezTo>
                      <a:pt x="3739" y="1"/>
                      <a:pt x="0" y="3739"/>
                      <a:pt x="0" y="8347"/>
                    </a:cubicBezTo>
                    <a:cubicBezTo>
                      <a:pt x="0" y="12955"/>
                      <a:pt x="3739" y="16682"/>
                      <a:pt x="8347" y="16682"/>
                    </a:cubicBezTo>
                    <a:cubicBezTo>
                      <a:pt x="12954" y="16682"/>
                      <a:pt x="16681" y="12955"/>
                      <a:pt x="16681" y="8347"/>
                    </a:cubicBezTo>
                    <a:cubicBezTo>
                      <a:pt x="16681" y="3739"/>
                      <a:pt x="12954" y="1"/>
                      <a:pt x="83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93" name="Google Shape;818;p22">
                <a:extLst>
                  <a:ext uri="{FF2B5EF4-FFF2-40B4-BE49-F238E27FC236}">
                    <a16:creationId xmlns:a16="http://schemas.microsoft.com/office/drawing/2014/main" id="{F43DF38B-2A9C-5DEF-EDE8-D9F1C30454D4}"/>
                  </a:ext>
                </a:extLst>
              </p:cNvPr>
              <p:cNvSpPr/>
              <p:nvPr/>
            </p:nvSpPr>
            <p:spPr>
              <a:xfrm>
                <a:off x="6012261" y="3612053"/>
                <a:ext cx="240083" cy="18466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8133" extrusionOk="0">
                    <a:moveTo>
                      <a:pt x="1965" y="1"/>
                    </a:moveTo>
                    <a:cubicBezTo>
                      <a:pt x="929" y="1"/>
                      <a:pt x="1" y="775"/>
                      <a:pt x="1" y="1810"/>
                    </a:cubicBezTo>
                    <a:lnTo>
                      <a:pt x="1" y="5894"/>
                    </a:lnTo>
                    <a:cubicBezTo>
                      <a:pt x="453" y="6394"/>
                      <a:pt x="1049" y="6823"/>
                      <a:pt x="1644" y="7168"/>
                    </a:cubicBezTo>
                    <a:lnTo>
                      <a:pt x="1644" y="2823"/>
                    </a:lnTo>
                    <a:cubicBezTo>
                      <a:pt x="1644" y="2489"/>
                      <a:pt x="1870" y="2203"/>
                      <a:pt x="2203" y="2180"/>
                    </a:cubicBezTo>
                    <a:cubicBezTo>
                      <a:pt x="2211" y="2179"/>
                      <a:pt x="2218" y="2179"/>
                      <a:pt x="2225" y="2179"/>
                    </a:cubicBezTo>
                    <a:cubicBezTo>
                      <a:pt x="2561" y="2179"/>
                      <a:pt x="2834" y="2449"/>
                      <a:pt x="2834" y="2787"/>
                    </a:cubicBezTo>
                    <a:lnTo>
                      <a:pt x="2834" y="7728"/>
                    </a:lnTo>
                    <a:cubicBezTo>
                      <a:pt x="3573" y="7990"/>
                      <a:pt x="4370" y="8133"/>
                      <a:pt x="5216" y="8133"/>
                    </a:cubicBezTo>
                    <a:cubicBezTo>
                      <a:pt x="6049" y="8133"/>
                      <a:pt x="6847" y="7990"/>
                      <a:pt x="7597" y="7728"/>
                    </a:cubicBezTo>
                    <a:lnTo>
                      <a:pt x="7597" y="2823"/>
                    </a:lnTo>
                    <a:cubicBezTo>
                      <a:pt x="7597" y="2489"/>
                      <a:pt x="7895" y="2203"/>
                      <a:pt x="8228" y="2180"/>
                    </a:cubicBezTo>
                    <a:cubicBezTo>
                      <a:pt x="8236" y="2179"/>
                      <a:pt x="8243" y="2179"/>
                      <a:pt x="8250" y="2179"/>
                    </a:cubicBezTo>
                    <a:cubicBezTo>
                      <a:pt x="8600" y="2179"/>
                      <a:pt x="8930" y="2449"/>
                      <a:pt x="8930" y="2787"/>
                    </a:cubicBezTo>
                    <a:lnTo>
                      <a:pt x="8930" y="7168"/>
                    </a:lnTo>
                    <a:cubicBezTo>
                      <a:pt x="9526" y="6823"/>
                      <a:pt x="9978" y="6394"/>
                      <a:pt x="10574" y="5894"/>
                    </a:cubicBezTo>
                    <a:lnTo>
                      <a:pt x="10574" y="1810"/>
                    </a:lnTo>
                    <a:cubicBezTo>
                      <a:pt x="10574" y="775"/>
                      <a:pt x="9752" y="1"/>
                      <a:pt x="8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894" name="Google Shape;819;p22">
                <a:extLst>
                  <a:ext uri="{FF2B5EF4-FFF2-40B4-BE49-F238E27FC236}">
                    <a16:creationId xmlns:a16="http://schemas.microsoft.com/office/drawing/2014/main" id="{6757DC28-F8C9-72D3-EADA-08DDD6BC726A}"/>
                  </a:ext>
                </a:extLst>
              </p:cNvPr>
              <p:cNvSpPr/>
              <p:nvPr/>
            </p:nvSpPr>
            <p:spPr>
              <a:xfrm>
                <a:off x="6087687" y="3500413"/>
                <a:ext cx="91660" cy="9166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37" extrusionOk="0">
                    <a:moveTo>
                      <a:pt x="2025" y="0"/>
                    </a:moveTo>
                    <a:cubicBezTo>
                      <a:pt x="906" y="0"/>
                      <a:pt x="1" y="905"/>
                      <a:pt x="1" y="2013"/>
                    </a:cubicBezTo>
                    <a:cubicBezTo>
                      <a:pt x="1" y="3132"/>
                      <a:pt x="906" y="4037"/>
                      <a:pt x="2025" y="4037"/>
                    </a:cubicBezTo>
                    <a:cubicBezTo>
                      <a:pt x="3132" y="4037"/>
                      <a:pt x="4037" y="3132"/>
                      <a:pt x="4037" y="2013"/>
                    </a:cubicBezTo>
                    <a:cubicBezTo>
                      <a:pt x="4037" y="905"/>
                      <a:pt x="3132" y="0"/>
                      <a:pt x="20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pic>
        <p:nvPicPr>
          <p:cNvPr id="896" name="Image 895">
            <a:extLst>
              <a:ext uri="{FF2B5EF4-FFF2-40B4-BE49-F238E27FC236}">
                <a16:creationId xmlns:a16="http://schemas.microsoft.com/office/drawing/2014/main" id="{3A172BDA-CF0D-A30A-F4EA-28645E4C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48137" y="2777190"/>
            <a:ext cx="880024" cy="586683"/>
          </a:xfrm>
          <a:prstGeom prst="rect">
            <a:avLst/>
          </a:prstGeom>
        </p:spPr>
      </p:pic>
      <p:pic>
        <p:nvPicPr>
          <p:cNvPr id="897" name="Image 896">
            <a:extLst>
              <a:ext uri="{FF2B5EF4-FFF2-40B4-BE49-F238E27FC236}">
                <a16:creationId xmlns:a16="http://schemas.microsoft.com/office/drawing/2014/main" id="{2CC9C83B-55D7-4180-721D-F00E6E57D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54644" y="3386839"/>
            <a:ext cx="880024" cy="586683"/>
          </a:xfrm>
          <a:prstGeom prst="rect">
            <a:avLst/>
          </a:prstGeom>
        </p:spPr>
      </p:pic>
      <p:pic>
        <p:nvPicPr>
          <p:cNvPr id="898" name="Image 897">
            <a:extLst>
              <a:ext uri="{FF2B5EF4-FFF2-40B4-BE49-F238E27FC236}">
                <a16:creationId xmlns:a16="http://schemas.microsoft.com/office/drawing/2014/main" id="{BA616E0C-B1B5-EE1D-CDBC-FB599363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48137" y="3999430"/>
            <a:ext cx="880024" cy="586683"/>
          </a:xfrm>
          <a:prstGeom prst="rect">
            <a:avLst/>
          </a:prstGeom>
        </p:spPr>
      </p:pic>
      <p:sp>
        <p:nvSpPr>
          <p:cNvPr id="918" name="Flèche : droite 917">
            <a:extLst>
              <a:ext uri="{FF2B5EF4-FFF2-40B4-BE49-F238E27FC236}">
                <a16:creationId xmlns:a16="http://schemas.microsoft.com/office/drawing/2014/main" id="{EEE0A814-5A11-8B1F-09FB-C4B749A0D9FD}"/>
              </a:ext>
            </a:extLst>
          </p:cNvPr>
          <p:cNvSpPr/>
          <p:nvPr/>
        </p:nvSpPr>
        <p:spPr>
          <a:xfrm rot="19018887">
            <a:off x="1710159" y="3139115"/>
            <a:ext cx="145037" cy="248392"/>
          </a:xfrm>
          <a:prstGeom prst="rightArrow">
            <a:avLst/>
          </a:prstGeom>
          <a:noFill/>
          <a:ln w="9525">
            <a:solidFill>
              <a:srgbClr val="869F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9" name="Flèche : droite 918">
            <a:extLst>
              <a:ext uri="{FF2B5EF4-FFF2-40B4-BE49-F238E27FC236}">
                <a16:creationId xmlns:a16="http://schemas.microsoft.com/office/drawing/2014/main" id="{9DEF7CDC-3623-DD15-B1F8-A422BD5BC1FE}"/>
              </a:ext>
            </a:extLst>
          </p:cNvPr>
          <p:cNvSpPr/>
          <p:nvPr/>
        </p:nvSpPr>
        <p:spPr>
          <a:xfrm>
            <a:off x="1664009" y="3540597"/>
            <a:ext cx="145037" cy="248392"/>
          </a:xfrm>
          <a:prstGeom prst="rightArrow">
            <a:avLst/>
          </a:prstGeom>
          <a:noFill/>
          <a:ln w="9525">
            <a:solidFill>
              <a:srgbClr val="869F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0" name="Flèche : droite 919">
            <a:extLst>
              <a:ext uri="{FF2B5EF4-FFF2-40B4-BE49-F238E27FC236}">
                <a16:creationId xmlns:a16="http://schemas.microsoft.com/office/drawing/2014/main" id="{033DB11B-D614-8500-98EC-733B011117AF}"/>
              </a:ext>
            </a:extLst>
          </p:cNvPr>
          <p:cNvSpPr/>
          <p:nvPr/>
        </p:nvSpPr>
        <p:spPr>
          <a:xfrm rot="1520663">
            <a:off x="1687104" y="3987812"/>
            <a:ext cx="145037" cy="248392"/>
          </a:xfrm>
          <a:prstGeom prst="rightArrow">
            <a:avLst/>
          </a:prstGeom>
          <a:noFill/>
          <a:ln w="9525">
            <a:solidFill>
              <a:srgbClr val="869FB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3" name="ZoneTexte 932">
            <a:extLst>
              <a:ext uri="{FF2B5EF4-FFF2-40B4-BE49-F238E27FC236}">
                <a16:creationId xmlns:a16="http://schemas.microsoft.com/office/drawing/2014/main" id="{7C3AD0F8-8345-FBA3-5726-0A248AAE52CC}"/>
              </a:ext>
            </a:extLst>
          </p:cNvPr>
          <p:cNvSpPr txBox="1"/>
          <p:nvPr/>
        </p:nvSpPr>
        <p:spPr>
          <a:xfrm>
            <a:off x="1637907" y="4813360"/>
            <a:ext cx="22584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rgbClr val="5EB2FC"/>
                </a:solidFill>
              </a:rPr>
              <a:t>Modélisations / Prédictions</a:t>
            </a:r>
            <a:endParaRPr lang="fr-FR" sz="1050" b="1" dirty="0"/>
          </a:p>
        </p:txBody>
      </p:sp>
      <p:grpSp>
        <p:nvGrpSpPr>
          <p:cNvPr id="934" name="Groupe 933">
            <a:extLst>
              <a:ext uri="{FF2B5EF4-FFF2-40B4-BE49-F238E27FC236}">
                <a16:creationId xmlns:a16="http://schemas.microsoft.com/office/drawing/2014/main" id="{DF8C21B3-84B1-CA58-641A-5A33CC6CC8B0}"/>
              </a:ext>
            </a:extLst>
          </p:cNvPr>
          <p:cNvGrpSpPr/>
          <p:nvPr/>
        </p:nvGrpSpPr>
        <p:grpSpPr>
          <a:xfrm>
            <a:off x="1446682" y="4322337"/>
            <a:ext cx="2630509" cy="516366"/>
            <a:chOff x="327235" y="4433358"/>
            <a:chExt cx="2267299" cy="516366"/>
          </a:xfrm>
        </p:grpSpPr>
        <p:cxnSp>
          <p:nvCxnSpPr>
            <p:cNvPr id="935" name="Connecteur droit 934">
              <a:extLst>
                <a:ext uri="{FF2B5EF4-FFF2-40B4-BE49-F238E27FC236}">
                  <a16:creationId xmlns:a16="http://schemas.microsoft.com/office/drawing/2014/main" id="{8EEAC211-07EE-23CF-B7C7-20A3BD210FE8}"/>
                </a:ext>
              </a:extLst>
            </p:cNvPr>
            <p:cNvCxnSpPr/>
            <p:nvPr/>
          </p:nvCxnSpPr>
          <p:spPr>
            <a:xfrm>
              <a:off x="334632" y="4448566"/>
              <a:ext cx="0" cy="50115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6" name="Connecteur droit 935">
              <a:extLst>
                <a:ext uri="{FF2B5EF4-FFF2-40B4-BE49-F238E27FC236}">
                  <a16:creationId xmlns:a16="http://schemas.microsoft.com/office/drawing/2014/main" id="{D490B63E-3211-1415-DD39-A43524310F18}"/>
                </a:ext>
              </a:extLst>
            </p:cNvPr>
            <p:cNvCxnSpPr/>
            <p:nvPr/>
          </p:nvCxnSpPr>
          <p:spPr>
            <a:xfrm>
              <a:off x="2590643" y="4433358"/>
              <a:ext cx="0" cy="50115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37" name="Connecteur droit 936">
              <a:extLst>
                <a:ext uri="{FF2B5EF4-FFF2-40B4-BE49-F238E27FC236}">
                  <a16:creationId xmlns:a16="http://schemas.microsoft.com/office/drawing/2014/main" id="{B37F05FF-BB8C-B906-C486-CF4416D2A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235" y="4943237"/>
              <a:ext cx="226729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948" name="Groupe 947">
            <a:extLst>
              <a:ext uri="{FF2B5EF4-FFF2-40B4-BE49-F238E27FC236}">
                <a16:creationId xmlns:a16="http://schemas.microsoft.com/office/drawing/2014/main" id="{7EBE4E39-B8AD-8610-CEC7-7616EABAD967}"/>
              </a:ext>
            </a:extLst>
          </p:cNvPr>
          <p:cNvGrpSpPr/>
          <p:nvPr/>
        </p:nvGrpSpPr>
        <p:grpSpPr>
          <a:xfrm rot="5400000">
            <a:off x="2065158" y="1937753"/>
            <a:ext cx="477410" cy="1827629"/>
            <a:chOff x="327236" y="3122094"/>
            <a:chExt cx="477410" cy="1827629"/>
          </a:xfrm>
        </p:grpSpPr>
        <p:cxnSp>
          <p:nvCxnSpPr>
            <p:cNvPr id="949" name="Connecteur droit 948">
              <a:extLst>
                <a:ext uri="{FF2B5EF4-FFF2-40B4-BE49-F238E27FC236}">
                  <a16:creationId xmlns:a16="http://schemas.microsoft.com/office/drawing/2014/main" id="{9D9A0DC5-14A9-19A6-B96D-55F74B0A508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579182" y="4035909"/>
              <a:ext cx="182762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51" name="Connecteur droit 950">
              <a:extLst>
                <a:ext uri="{FF2B5EF4-FFF2-40B4-BE49-F238E27FC236}">
                  <a16:creationId xmlns:a16="http://schemas.microsoft.com/office/drawing/2014/main" id="{63F71ED5-8B1C-6F0F-E10D-54D6DC4F6D12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565940" y="4704532"/>
              <a:ext cx="1" cy="47741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954" name="TextBox 89">
            <a:extLst>
              <a:ext uri="{FF2B5EF4-FFF2-40B4-BE49-F238E27FC236}">
                <a16:creationId xmlns:a16="http://schemas.microsoft.com/office/drawing/2014/main" id="{A38CFFC1-02B3-3927-38C2-205831008F6D}"/>
              </a:ext>
            </a:extLst>
          </p:cNvPr>
          <p:cNvSpPr txBox="1"/>
          <p:nvPr/>
        </p:nvSpPr>
        <p:spPr>
          <a:xfrm>
            <a:off x="2188122" y="2827629"/>
            <a:ext cx="107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Random</a:t>
            </a: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Forest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57" name="TextBox 89">
            <a:extLst>
              <a:ext uri="{FF2B5EF4-FFF2-40B4-BE49-F238E27FC236}">
                <a16:creationId xmlns:a16="http://schemas.microsoft.com/office/drawing/2014/main" id="{5ADC6238-06E5-79BB-F6D2-AFCF182A160F}"/>
              </a:ext>
            </a:extLst>
          </p:cNvPr>
          <p:cNvSpPr txBox="1"/>
          <p:nvPr/>
        </p:nvSpPr>
        <p:spPr>
          <a:xfrm>
            <a:off x="2220845" y="3516904"/>
            <a:ext cx="1076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1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XGBoost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58" name="TextBox 89">
            <a:extLst>
              <a:ext uri="{FF2B5EF4-FFF2-40B4-BE49-F238E27FC236}">
                <a16:creationId xmlns:a16="http://schemas.microsoft.com/office/drawing/2014/main" id="{4CAB232B-55DD-0D46-B98A-358231021164}"/>
              </a:ext>
            </a:extLst>
          </p:cNvPr>
          <p:cNvSpPr txBox="1"/>
          <p:nvPr/>
        </p:nvSpPr>
        <p:spPr>
          <a:xfrm>
            <a:off x="2213057" y="4135493"/>
            <a:ext cx="1076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LGBM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86A81B-5324-2C6B-E568-952FCAA5766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4000"/>
          </a:blip>
          <a:stretch>
            <a:fillRect/>
          </a:stretch>
        </p:blipFill>
        <p:spPr>
          <a:xfrm>
            <a:off x="-1153658" y="161809"/>
            <a:ext cx="6090517" cy="496828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EFCF129-1DBD-39CE-9C7B-9D73CA02C940}"/>
              </a:ext>
            </a:extLst>
          </p:cNvPr>
          <p:cNvSpPr txBox="1"/>
          <p:nvPr/>
        </p:nvSpPr>
        <p:spPr>
          <a:xfrm>
            <a:off x="5347607" y="-99448"/>
            <a:ext cx="3992337" cy="1231106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dirty="0"/>
              <a:t> Legislatives2022_et_Machine_Learning : </a:t>
            </a:r>
            <a:r>
              <a:rPr lang="fr-FR" sz="1800" b="1" dirty="0"/>
              <a:t>   </a:t>
            </a:r>
          </a:p>
          <a:p>
            <a:pPr algn="ctr"/>
            <a:r>
              <a:rPr lang="fr-FR" sz="1800" b="1" dirty="0"/>
              <a:t> </a:t>
            </a:r>
            <a:r>
              <a:rPr lang="fr-FR" sz="2800" b="1" dirty="0">
                <a:solidFill>
                  <a:srgbClr val="5EB2FC"/>
                </a:solidFill>
              </a:rPr>
              <a:t>3</a:t>
            </a:r>
            <a:r>
              <a:rPr lang="fr-FR" sz="1800" b="1" dirty="0">
                <a:solidFill>
                  <a:srgbClr val="5EB2FC"/>
                </a:solidFill>
              </a:rPr>
              <a:t> modèles</a:t>
            </a:r>
            <a:endParaRPr lang="fr-FR" sz="1800" b="1" dirty="0"/>
          </a:p>
          <a:p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E8F4D8F-70FE-8E38-BCBB-C3494317131E}"/>
              </a:ext>
            </a:extLst>
          </p:cNvPr>
          <p:cNvSpPr txBox="1"/>
          <p:nvPr/>
        </p:nvSpPr>
        <p:spPr>
          <a:xfrm>
            <a:off x="4287337" y="2458176"/>
            <a:ext cx="4403242" cy="1661993"/>
          </a:xfrm>
          <a:prstGeom prst="rect">
            <a:avLst/>
          </a:prstGeom>
          <a:noFill/>
          <a:ln w="9525">
            <a:solidFill>
              <a:srgbClr val="5EB2FC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600" b="1" dirty="0">
                <a:solidFill>
                  <a:srgbClr val="5EB2FC"/>
                </a:solidFill>
              </a:rPr>
              <a:t>Construire et optimiser nos modèles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600" b="1" dirty="0">
                <a:solidFill>
                  <a:srgbClr val="5EB2FC"/>
                </a:solidFill>
              </a:rPr>
              <a:t>Exploiter nos prédictions :</a:t>
            </a:r>
          </a:p>
          <a:p>
            <a:pPr marL="285750" lvl="6" indent="-285750">
              <a:buFont typeface="Arial" panose="020B0604020202020204" pitchFamily="34" charset="0"/>
              <a:buChar char="•"/>
            </a:pPr>
            <a:r>
              <a:rPr lang="fr-FR" dirty="0"/>
              <a:t>Prédictions de résultats de chaque groupes pour chaque commune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fr-FR" dirty="0"/>
              <a:t>Exporter pour chaque groupe le poids de chaque facteur d’importance pour, plus tard, pouvoir les examiner.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D96DB05-D3F8-2A90-88AA-CEFB905081D4}"/>
              </a:ext>
            </a:extLst>
          </p:cNvPr>
          <p:cNvGrpSpPr/>
          <p:nvPr/>
        </p:nvGrpSpPr>
        <p:grpSpPr>
          <a:xfrm>
            <a:off x="1129526" y="3181355"/>
            <a:ext cx="389528" cy="881545"/>
            <a:chOff x="2400230" y="3185832"/>
            <a:chExt cx="389528" cy="88154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D09A28F-BEDD-BE20-E95D-23F39253A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230" y="3272445"/>
              <a:ext cx="389528" cy="38952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9BACFA6-2AF8-F8A3-33B9-D71E67947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230" y="3661973"/>
              <a:ext cx="389528" cy="38952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14E1EF-B28E-E4C5-266D-0E7C0805EB61}"/>
                </a:ext>
              </a:extLst>
            </p:cNvPr>
            <p:cNvSpPr/>
            <p:nvPr/>
          </p:nvSpPr>
          <p:spPr>
            <a:xfrm>
              <a:off x="2414692" y="3185832"/>
              <a:ext cx="370191" cy="881545"/>
            </a:xfrm>
            <a:prstGeom prst="rect">
              <a:avLst/>
            </a:prstGeom>
            <a:noFill/>
            <a:ln w="9525">
              <a:solidFill>
                <a:srgbClr val="869FB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94133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4" grpId="0" uiExpand="1" build="p"/>
      <p:bldP spid="957" grpId="0" uiExpand="1" build="p"/>
      <p:bldP spid="958" grpId="0" uiExpand="1" build="p"/>
      <p:bldP spid="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E76CEB8F-8839-6EC4-F0FF-D22A6E3D5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45C4467-F7E9-2A13-179C-44075B198B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2991652" y="-107482"/>
            <a:ext cx="6090517" cy="4968288"/>
          </a:xfrm>
          <a:prstGeom prst="rect">
            <a:avLst/>
          </a:prstGeom>
        </p:spPr>
      </p:pic>
      <p:pic>
        <p:nvPicPr>
          <p:cNvPr id="907" name="Image 906">
            <a:extLst>
              <a:ext uri="{FF2B5EF4-FFF2-40B4-BE49-F238E27FC236}">
                <a16:creationId xmlns:a16="http://schemas.microsoft.com/office/drawing/2014/main" id="{BCF0D008-810F-AEA8-C242-41D403058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208" y="2568017"/>
            <a:ext cx="1424428" cy="1257549"/>
          </a:xfrm>
          <a:prstGeom prst="rect">
            <a:avLst/>
          </a:prstGeom>
        </p:spPr>
      </p:pic>
      <p:pic>
        <p:nvPicPr>
          <p:cNvPr id="900" name="Image 899">
            <a:extLst>
              <a:ext uri="{FF2B5EF4-FFF2-40B4-BE49-F238E27FC236}">
                <a16:creationId xmlns:a16="http://schemas.microsoft.com/office/drawing/2014/main" id="{5D8BE54E-BFDF-D2CC-A669-62FCDFB3A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709" y="3448975"/>
            <a:ext cx="513622" cy="513622"/>
          </a:xfrm>
          <a:prstGeom prst="rect">
            <a:avLst/>
          </a:prstGeom>
        </p:spPr>
      </p:pic>
      <p:sp>
        <p:nvSpPr>
          <p:cNvPr id="938" name="ZoneTexte 937">
            <a:extLst>
              <a:ext uri="{FF2B5EF4-FFF2-40B4-BE49-F238E27FC236}">
                <a16:creationId xmlns:a16="http://schemas.microsoft.com/office/drawing/2014/main" id="{BFF9EF66-559C-A084-BD26-F46FA72E5744}"/>
              </a:ext>
            </a:extLst>
          </p:cNvPr>
          <p:cNvSpPr txBox="1"/>
          <p:nvPr/>
        </p:nvSpPr>
        <p:spPr>
          <a:xfrm>
            <a:off x="2260338" y="4557072"/>
            <a:ext cx="14455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b="1" dirty="0">
                <a:solidFill>
                  <a:srgbClr val="5EB2FC"/>
                </a:solidFill>
              </a:rPr>
              <a:t>Analyse</a:t>
            </a:r>
            <a:endParaRPr lang="fr-FR" sz="1050" b="1" dirty="0"/>
          </a:p>
        </p:txBody>
      </p:sp>
      <p:grpSp>
        <p:nvGrpSpPr>
          <p:cNvPr id="939" name="Groupe 938">
            <a:extLst>
              <a:ext uri="{FF2B5EF4-FFF2-40B4-BE49-F238E27FC236}">
                <a16:creationId xmlns:a16="http://schemas.microsoft.com/office/drawing/2014/main" id="{095EB63A-6E5C-5C09-B76D-54D90BAA9DFE}"/>
              </a:ext>
            </a:extLst>
          </p:cNvPr>
          <p:cNvGrpSpPr/>
          <p:nvPr/>
        </p:nvGrpSpPr>
        <p:grpSpPr>
          <a:xfrm>
            <a:off x="2214014" y="4067344"/>
            <a:ext cx="1565311" cy="516366"/>
            <a:chOff x="327235" y="4433358"/>
            <a:chExt cx="2267299" cy="516366"/>
          </a:xfrm>
        </p:grpSpPr>
        <p:cxnSp>
          <p:nvCxnSpPr>
            <p:cNvPr id="940" name="Connecteur droit 939">
              <a:extLst>
                <a:ext uri="{FF2B5EF4-FFF2-40B4-BE49-F238E27FC236}">
                  <a16:creationId xmlns:a16="http://schemas.microsoft.com/office/drawing/2014/main" id="{7DEA7AF6-FF0F-380C-0F79-06FC4065F4C5}"/>
                </a:ext>
              </a:extLst>
            </p:cNvPr>
            <p:cNvCxnSpPr/>
            <p:nvPr/>
          </p:nvCxnSpPr>
          <p:spPr>
            <a:xfrm>
              <a:off x="334632" y="4448566"/>
              <a:ext cx="0" cy="50115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1" name="Connecteur droit 940">
              <a:extLst>
                <a:ext uri="{FF2B5EF4-FFF2-40B4-BE49-F238E27FC236}">
                  <a16:creationId xmlns:a16="http://schemas.microsoft.com/office/drawing/2014/main" id="{E7043FC9-C5B8-AEDF-025D-B07A6D35B3EC}"/>
                </a:ext>
              </a:extLst>
            </p:cNvPr>
            <p:cNvCxnSpPr/>
            <p:nvPr/>
          </p:nvCxnSpPr>
          <p:spPr>
            <a:xfrm>
              <a:off x="2590643" y="4433358"/>
              <a:ext cx="0" cy="501158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2" name="Connecteur droit 941">
              <a:extLst>
                <a:ext uri="{FF2B5EF4-FFF2-40B4-BE49-F238E27FC236}">
                  <a16:creationId xmlns:a16="http://schemas.microsoft.com/office/drawing/2014/main" id="{37DA92AF-3745-FD58-1437-C7667F7A02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235" y="4943237"/>
              <a:ext cx="2267299" cy="0"/>
            </a:xfrm>
            <a:prstGeom prst="line">
              <a:avLst/>
            </a:prstGeom>
            <a:ln w="952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F49AC64-7D1E-E449-2229-90613FEE89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4000"/>
          </a:blip>
          <a:stretch>
            <a:fillRect/>
          </a:stretch>
        </p:blipFill>
        <p:spPr>
          <a:xfrm>
            <a:off x="-494048" y="2354386"/>
            <a:ext cx="2690579" cy="24910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2B2B90-9443-50DC-048C-26D810BD17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2246" y="1242233"/>
            <a:ext cx="4569636" cy="21615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AD96AD7-0D82-703B-FB1A-BB1D8E3CAA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85" y="53651"/>
            <a:ext cx="3769303" cy="22977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A0BFEFD-A99F-0D93-9A13-9A18F19939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309" y="2363917"/>
            <a:ext cx="3781012" cy="330450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0801EB8-5C57-0F17-7D65-48560A4A8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1849" y="3754392"/>
            <a:ext cx="3609140" cy="1273086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25C1A9EE-0810-9FF8-7A0C-9F2808F44017}"/>
              </a:ext>
            </a:extLst>
          </p:cNvPr>
          <p:cNvSpPr txBox="1"/>
          <p:nvPr/>
        </p:nvSpPr>
        <p:spPr>
          <a:xfrm>
            <a:off x="4517165" y="-77336"/>
            <a:ext cx="4739904" cy="1231106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dirty="0"/>
              <a:t>Legislatives2022_et_Machine_Learning :   </a:t>
            </a:r>
            <a:r>
              <a:rPr lang="fr-FR" sz="1800" b="1" dirty="0"/>
              <a:t>       </a:t>
            </a:r>
          </a:p>
          <a:p>
            <a:pPr algn="ctr"/>
            <a:r>
              <a:rPr lang="fr-FR" sz="1800" b="1" dirty="0"/>
              <a:t> </a:t>
            </a:r>
            <a:r>
              <a:rPr lang="fr-FR" sz="2800" b="1" dirty="0">
                <a:solidFill>
                  <a:srgbClr val="5EB2FC"/>
                </a:solidFill>
              </a:rPr>
              <a:t>analyse « préprod »</a:t>
            </a:r>
            <a:endParaRPr lang="fr-FR" sz="1800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9385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E0F9C8D0-7D6D-561D-413B-4D9F5FC9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AACCE1D-32D4-DF28-BDCA-7EA7C56E53BC}"/>
              </a:ext>
            </a:extLst>
          </p:cNvPr>
          <p:cNvSpPr txBox="1"/>
          <p:nvPr/>
        </p:nvSpPr>
        <p:spPr>
          <a:xfrm>
            <a:off x="-76704" y="-76643"/>
            <a:ext cx="9351333" cy="1077218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Legislatives2022_et_Machine_Learning : </a:t>
            </a:r>
            <a:r>
              <a:rPr lang="fr-FR" sz="1800" b="1" dirty="0"/>
              <a:t>   </a:t>
            </a: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      Une  applications web interactives pour présenter nos résultats</a:t>
            </a:r>
          </a:p>
          <a:p>
            <a:endParaRPr lang="fr-FR" b="1" dirty="0"/>
          </a:p>
        </p:txBody>
      </p:sp>
      <p:pic>
        <p:nvPicPr>
          <p:cNvPr id="909" name="Image 908">
            <a:extLst>
              <a:ext uri="{FF2B5EF4-FFF2-40B4-BE49-F238E27FC236}">
                <a16:creationId xmlns:a16="http://schemas.microsoft.com/office/drawing/2014/main" id="{33BEBA66-58C7-B07A-D609-78E26BBA93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537146" y="1803403"/>
            <a:ext cx="3430590" cy="3339928"/>
          </a:xfrm>
          <a:prstGeom prst="rect">
            <a:avLst/>
          </a:prstGeom>
          <a:ln>
            <a:noFill/>
          </a:ln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0EC48AA9-2991-E4DF-10EB-6B1D676D5A34}"/>
              </a:ext>
            </a:extLst>
          </p:cNvPr>
          <p:cNvGrpSpPr/>
          <p:nvPr/>
        </p:nvGrpSpPr>
        <p:grpSpPr>
          <a:xfrm>
            <a:off x="499789" y="3811691"/>
            <a:ext cx="1022252" cy="1000831"/>
            <a:chOff x="30941" y="2568017"/>
            <a:chExt cx="1424428" cy="1394580"/>
          </a:xfrm>
        </p:grpSpPr>
        <p:pic>
          <p:nvPicPr>
            <p:cNvPr id="907" name="Image 906">
              <a:extLst>
                <a:ext uri="{FF2B5EF4-FFF2-40B4-BE49-F238E27FC236}">
                  <a16:creationId xmlns:a16="http://schemas.microsoft.com/office/drawing/2014/main" id="{941562F7-FF9D-9250-904A-D54F6ED34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41" y="2568017"/>
              <a:ext cx="1424428" cy="1257549"/>
            </a:xfrm>
            <a:prstGeom prst="rect">
              <a:avLst/>
            </a:prstGeom>
          </p:spPr>
        </p:pic>
        <p:pic>
          <p:nvPicPr>
            <p:cNvPr id="900" name="Image 899">
              <a:extLst>
                <a:ext uri="{FF2B5EF4-FFF2-40B4-BE49-F238E27FC236}">
                  <a16:creationId xmlns:a16="http://schemas.microsoft.com/office/drawing/2014/main" id="{50DF4365-9C66-9F06-F7B4-31662DEA3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9442" y="3448975"/>
              <a:ext cx="513622" cy="513622"/>
            </a:xfrm>
            <a:prstGeom prst="rect">
              <a:avLst/>
            </a:prstGeom>
          </p:spPr>
        </p:pic>
      </p:grpSp>
      <p:pic>
        <p:nvPicPr>
          <p:cNvPr id="902" name="Image 901">
            <a:extLst>
              <a:ext uri="{FF2B5EF4-FFF2-40B4-BE49-F238E27FC236}">
                <a16:creationId xmlns:a16="http://schemas.microsoft.com/office/drawing/2014/main" id="{731062B7-9A3C-8285-4600-6B4BC5896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98" y="1157883"/>
            <a:ext cx="969507" cy="567194"/>
          </a:xfrm>
          <a:prstGeom prst="rect">
            <a:avLst/>
          </a:prstGeom>
        </p:spPr>
      </p:pic>
      <p:pic>
        <p:nvPicPr>
          <p:cNvPr id="911" name="Image 910">
            <a:extLst>
              <a:ext uri="{FF2B5EF4-FFF2-40B4-BE49-F238E27FC236}">
                <a16:creationId xmlns:a16="http://schemas.microsoft.com/office/drawing/2014/main" id="{754DB86F-A2F3-DF1C-A51B-A5698BBC6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46" y="2086236"/>
            <a:ext cx="2871266" cy="2991719"/>
          </a:xfrm>
          <a:prstGeom prst="rect">
            <a:avLst/>
          </a:prstGeom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2FFFBDC9-AD70-73BB-6273-2532E3530C32}"/>
              </a:ext>
            </a:extLst>
          </p:cNvPr>
          <p:cNvGrpSpPr/>
          <p:nvPr/>
        </p:nvGrpSpPr>
        <p:grpSpPr>
          <a:xfrm>
            <a:off x="5579514" y="1157883"/>
            <a:ext cx="2700682" cy="646331"/>
            <a:chOff x="2602380" y="2026058"/>
            <a:chExt cx="2700682" cy="64633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80D2578-D275-2C31-E437-82458C48CC84}"/>
                </a:ext>
              </a:extLst>
            </p:cNvPr>
            <p:cNvGrpSpPr/>
            <p:nvPr/>
          </p:nvGrpSpPr>
          <p:grpSpPr>
            <a:xfrm>
              <a:off x="2602380" y="2044643"/>
              <a:ext cx="508052" cy="508052"/>
              <a:chOff x="5691648" y="3178123"/>
              <a:chExt cx="508052" cy="508052"/>
            </a:xfrm>
          </p:grpSpPr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995F486A-8950-6C37-F47F-420AF8946BC6}"/>
                  </a:ext>
                </a:extLst>
              </p:cNvPr>
              <p:cNvGrpSpPr/>
              <p:nvPr/>
            </p:nvGrpSpPr>
            <p:grpSpPr>
              <a:xfrm>
                <a:off x="5691648" y="3178123"/>
                <a:ext cx="508052" cy="508052"/>
                <a:chOff x="7024754" y="291022"/>
                <a:chExt cx="581171" cy="581171"/>
              </a:xfrm>
            </p:grpSpPr>
            <p:sp>
              <p:nvSpPr>
                <p:cNvPr id="12" name="Google Shape;375;p19">
                  <a:extLst>
                    <a:ext uri="{FF2B5EF4-FFF2-40B4-BE49-F238E27FC236}">
                      <a16:creationId xmlns:a16="http://schemas.microsoft.com/office/drawing/2014/main" id="{899B7F2A-11AB-C3B1-3E24-65845D24A66F}"/>
                    </a:ext>
                  </a:extLst>
                </p:cNvPr>
                <p:cNvSpPr/>
                <p:nvPr/>
              </p:nvSpPr>
              <p:spPr>
                <a:xfrm>
                  <a:off x="7024754" y="291022"/>
                  <a:ext cx="581171" cy="58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2" h="26742" extrusionOk="0">
                      <a:moveTo>
                        <a:pt x="13371" y="1179"/>
                      </a:moveTo>
                      <a:cubicBezTo>
                        <a:pt x="20086" y="1179"/>
                        <a:pt x="25563" y="6644"/>
                        <a:pt x="25563" y="13371"/>
                      </a:cubicBezTo>
                      <a:cubicBezTo>
                        <a:pt x="25563" y="20086"/>
                        <a:pt x="20086" y="25563"/>
                        <a:pt x="13371" y="25563"/>
                      </a:cubicBezTo>
                      <a:cubicBezTo>
                        <a:pt x="6644" y="25563"/>
                        <a:pt x="1179" y="20086"/>
                        <a:pt x="1179" y="13371"/>
                      </a:cubicBezTo>
                      <a:cubicBezTo>
                        <a:pt x="1179" y="6644"/>
                        <a:pt x="6644" y="1179"/>
                        <a:pt x="13371" y="1179"/>
                      </a:cubicBezTo>
                      <a:close/>
                      <a:moveTo>
                        <a:pt x="13371" y="0"/>
                      </a:moveTo>
                      <a:cubicBezTo>
                        <a:pt x="6001" y="0"/>
                        <a:pt x="1" y="6001"/>
                        <a:pt x="1" y="13371"/>
                      </a:cubicBezTo>
                      <a:cubicBezTo>
                        <a:pt x="1" y="20741"/>
                        <a:pt x="6001" y="26742"/>
                        <a:pt x="13371" y="26742"/>
                      </a:cubicBezTo>
                      <a:cubicBezTo>
                        <a:pt x="20741" y="26742"/>
                        <a:pt x="26742" y="20741"/>
                        <a:pt x="26742" y="13371"/>
                      </a:cubicBezTo>
                      <a:cubicBezTo>
                        <a:pt x="26742" y="6001"/>
                        <a:pt x="20741" y="0"/>
                        <a:pt x="1337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376;p19">
                  <a:extLst>
                    <a:ext uri="{FF2B5EF4-FFF2-40B4-BE49-F238E27FC236}">
                      <a16:creationId xmlns:a16="http://schemas.microsoft.com/office/drawing/2014/main" id="{BA8951CC-ABE1-7D4A-181D-32F1A6915961}"/>
                    </a:ext>
                  </a:extLst>
                </p:cNvPr>
                <p:cNvSpPr/>
                <p:nvPr/>
              </p:nvSpPr>
              <p:spPr>
                <a:xfrm>
                  <a:off x="7094100" y="360490"/>
                  <a:ext cx="442235" cy="442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20349" extrusionOk="0">
                      <a:moveTo>
                        <a:pt x="10180" y="0"/>
                      </a:moveTo>
                      <a:cubicBezTo>
                        <a:pt x="4561" y="0"/>
                        <a:pt x="0" y="4560"/>
                        <a:pt x="0" y="10180"/>
                      </a:cubicBezTo>
                      <a:cubicBezTo>
                        <a:pt x="0" y="15800"/>
                        <a:pt x="4561" y="20348"/>
                        <a:pt x="10180" y="20348"/>
                      </a:cubicBezTo>
                      <a:cubicBezTo>
                        <a:pt x="15800" y="20348"/>
                        <a:pt x="20348" y="15800"/>
                        <a:pt x="20348" y="10180"/>
                      </a:cubicBezTo>
                      <a:cubicBezTo>
                        <a:pt x="20348" y="4560"/>
                        <a:pt x="15800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3A68F2F-49C6-46AD-53BA-037A31638631}"/>
                  </a:ext>
                </a:extLst>
              </p:cNvPr>
              <p:cNvSpPr txBox="1"/>
              <p:nvPr/>
            </p:nvSpPr>
            <p:spPr>
              <a:xfrm>
                <a:off x="5790092" y="3230686"/>
                <a:ext cx="20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1">
                        <a:lumMod val="95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F29DAF3-98AD-16DE-2AA1-B6C695139115}"/>
                </a:ext>
              </a:extLst>
            </p:cNvPr>
            <p:cNvSpPr txBox="1"/>
            <p:nvPr/>
          </p:nvSpPr>
          <p:spPr>
            <a:xfrm>
              <a:off x="2940556" y="2026058"/>
              <a:ext cx="2362506" cy="646331"/>
            </a:xfrm>
            <a:prstGeom prst="rect">
              <a:avLst/>
            </a:prstGeom>
            <a:noFill/>
            <a:ln w="9525">
              <a:solidFill>
                <a:srgbClr val="5EB2F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Notre data : </a:t>
              </a:r>
              <a:b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sous forme de cartes interactives</a:t>
              </a: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CB8208C-1189-0476-5E31-B16CCAE05EB6}"/>
              </a:ext>
            </a:extLst>
          </p:cNvPr>
          <p:cNvGrpSpPr/>
          <p:nvPr/>
        </p:nvGrpSpPr>
        <p:grpSpPr>
          <a:xfrm>
            <a:off x="2430628" y="1127733"/>
            <a:ext cx="2561905" cy="849317"/>
            <a:chOff x="2602379" y="2044643"/>
            <a:chExt cx="2561905" cy="849317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2C1D6E37-D7BD-15FB-327E-B9603F119652}"/>
                </a:ext>
              </a:extLst>
            </p:cNvPr>
            <p:cNvGrpSpPr/>
            <p:nvPr/>
          </p:nvGrpSpPr>
          <p:grpSpPr>
            <a:xfrm>
              <a:off x="2602379" y="2044643"/>
              <a:ext cx="508052" cy="508052"/>
              <a:chOff x="5691647" y="3178123"/>
              <a:chExt cx="508052" cy="508052"/>
            </a:xfrm>
          </p:grpSpPr>
          <p:grpSp>
            <p:nvGrpSpPr>
              <p:cNvPr id="17" name="Groupe 16">
                <a:extLst>
                  <a:ext uri="{FF2B5EF4-FFF2-40B4-BE49-F238E27FC236}">
                    <a16:creationId xmlns:a16="http://schemas.microsoft.com/office/drawing/2014/main" id="{73E33DE3-F9D0-956F-F4CA-7322B25B371F}"/>
                  </a:ext>
                </a:extLst>
              </p:cNvPr>
              <p:cNvGrpSpPr/>
              <p:nvPr/>
            </p:nvGrpSpPr>
            <p:grpSpPr>
              <a:xfrm>
                <a:off x="5691647" y="3178123"/>
                <a:ext cx="508052" cy="508052"/>
                <a:chOff x="7024753" y="291022"/>
                <a:chExt cx="581171" cy="581171"/>
              </a:xfrm>
            </p:grpSpPr>
            <p:sp>
              <p:nvSpPr>
                <p:cNvPr id="19" name="Google Shape;375;p19">
                  <a:extLst>
                    <a:ext uri="{FF2B5EF4-FFF2-40B4-BE49-F238E27FC236}">
                      <a16:creationId xmlns:a16="http://schemas.microsoft.com/office/drawing/2014/main" id="{54304D0F-7BE0-85CE-9F92-B33ADDE4B211}"/>
                    </a:ext>
                  </a:extLst>
                </p:cNvPr>
                <p:cNvSpPr/>
                <p:nvPr/>
              </p:nvSpPr>
              <p:spPr>
                <a:xfrm>
                  <a:off x="7024753" y="291022"/>
                  <a:ext cx="581171" cy="58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42" h="26742" extrusionOk="0">
                      <a:moveTo>
                        <a:pt x="13371" y="1179"/>
                      </a:moveTo>
                      <a:cubicBezTo>
                        <a:pt x="20086" y="1179"/>
                        <a:pt x="25563" y="6644"/>
                        <a:pt x="25563" y="13371"/>
                      </a:cubicBezTo>
                      <a:cubicBezTo>
                        <a:pt x="25563" y="20086"/>
                        <a:pt x="20086" y="25563"/>
                        <a:pt x="13371" y="25563"/>
                      </a:cubicBezTo>
                      <a:cubicBezTo>
                        <a:pt x="6644" y="25563"/>
                        <a:pt x="1179" y="20086"/>
                        <a:pt x="1179" y="13371"/>
                      </a:cubicBezTo>
                      <a:cubicBezTo>
                        <a:pt x="1179" y="6644"/>
                        <a:pt x="6644" y="1179"/>
                        <a:pt x="13371" y="1179"/>
                      </a:cubicBezTo>
                      <a:close/>
                      <a:moveTo>
                        <a:pt x="13371" y="0"/>
                      </a:moveTo>
                      <a:cubicBezTo>
                        <a:pt x="6001" y="0"/>
                        <a:pt x="1" y="6001"/>
                        <a:pt x="1" y="13371"/>
                      </a:cubicBezTo>
                      <a:cubicBezTo>
                        <a:pt x="1" y="20741"/>
                        <a:pt x="6001" y="26742"/>
                        <a:pt x="13371" y="26742"/>
                      </a:cubicBezTo>
                      <a:cubicBezTo>
                        <a:pt x="20741" y="26742"/>
                        <a:pt x="26742" y="20741"/>
                        <a:pt x="26742" y="13371"/>
                      </a:cubicBezTo>
                      <a:cubicBezTo>
                        <a:pt x="26742" y="6001"/>
                        <a:pt x="20741" y="0"/>
                        <a:pt x="13371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376;p19">
                  <a:extLst>
                    <a:ext uri="{FF2B5EF4-FFF2-40B4-BE49-F238E27FC236}">
                      <a16:creationId xmlns:a16="http://schemas.microsoft.com/office/drawing/2014/main" id="{4AD47619-070F-365B-BDF3-F908E70F4E57}"/>
                    </a:ext>
                  </a:extLst>
                </p:cNvPr>
                <p:cNvSpPr/>
                <p:nvPr/>
              </p:nvSpPr>
              <p:spPr>
                <a:xfrm>
                  <a:off x="7094100" y="360490"/>
                  <a:ext cx="442235" cy="442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9" h="20349" extrusionOk="0">
                      <a:moveTo>
                        <a:pt x="10180" y="0"/>
                      </a:moveTo>
                      <a:cubicBezTo>
                        <a:pt x="4561" y="0"/>
                        <a:pt x="0" y="4560"/>
                        <a:pt x="0" y="10180"/>
                      </a:cubicBezTo>
                      <a:cubicBezTo>
                        <a:pt x="0" y="15800"/>
                        <a:pt x="4561" y="20348"/>
                        <a:pt x="10180" y="20348"/>
                      </a:cubicBezTo>
                      <a:cubicBezTo>
                        <a:pt x="15800" y="20348"/>
                        <a:pt x="20348" y="15800"/>
                        <a:pt x="20348" y="10180"/>
                      </a:cubicBezTo>
                      <a:cubicBezTo>
                        <a:pt x="20348" y="4560"/>
                        <a:pt x="15800" y="0"/>
                        <a:pt x="10180" y="0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E646FA60-4FF4-2216-2D8A-F365F1A74AF2}"/>
                  </a:ext>
                </a:extLst>
              </p:cNvPr>
              <p:cNvSpPr txBox="1"/>
              <p:nvPr/>
            </p:nvSpPr>
            <p:spPr>
              <a:xfrm>
                <a:off x="5790092" y="3230686"/>
                <a:ext cx="2019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b="1" dirty="0">
                    <a:solidFill>
                      <a:schemeClr val="bg1">
                        <a:lumMod val="95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4EACCDD-E897-3DD4-5508-90B028E768B2}"/>
                </a:ext>
              </a:extLst>
            </p:cNvPr>
            <p:cNvSpPr txBox="1"/>
            <p:nvPr/>
          </p:nvSpPr>
          <p:spPr>
            <a:xfrm>
              <a:off x="2801778" y="2062963"/>
              <a:ext cx="2362506" cy="830997"/>
            </a:xfrm>
            <a:prstGeom prst="rect">
              <a:avLst/>
            </a:prstGeom>
            <a:noFill/>
            <a:ln w="9525">
              <a:solidFill>
                <a:srgbClr val="5EB2FC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Accueil : </a:t>
              </a:r>
              <a:br>
                <a:rPr lang="fr-F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Présentation du projet</a:t>
              </a:r>
              <a:b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</a:br>
              <a:r>
                <a:rPr lang="fr-FR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Actions possibles  -  Nos sources  &amp; regroupements</a:t>
              </a: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4A22519B-EAFF-C200-5381-62C1A5501ABD}"/>
              </a:ext>
            </a:extLst>
          </p:cNvPr>
          <p:cNvSpPr txBox="1"/>
          <p:nvPr/>
        </p:nvSpPr>
        <p:spPr>
          <a:xfrm>
            <a:off x="165544" y="2415329"/>
            <a:ext cx="21224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Présenter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modèles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&amp; leurs prédictions</a:t>
            </a:r>
            <a:br>
              <a:rPr lang="fr-FR" dirty="0"/>
            </a:b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13" name="Image 912">
            <a:extLst>
              <a:ext uri="{FF2B5EF4-FFF2-40B4-BE49-F238E27FC236}">
                <a16:creationId xmlns:a16="http://schemas.microsoft.com/office/drawing/2014/main" id="{706EC913-7B5C-C042-046D-17549B6C62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66" y="1671907"/>
            <a:ext cx="1443590" cy="3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F4E2C974-A424-5EF0-66EB-96B693769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E541F05-26F5-4E7F-DF8A-8467B6A0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17" y="2871346"/>
            <a:ext cx="5832293" cy="22829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C16C337-0527-2A0F-D84C-45AEFC9CC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09" y="45921"/>
            <a:ext cx="4761987" cy="2902855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D2FD167-7C25-D600-C0A9-069FFA4ACACB}"/>
              </a:ext>
            </a:extLst>
          </p:cNvPr>
          <p:cNvGrpSpPr/>
          <p:nvPr/>
        </p:nvGrpSpPr>
        <p:grpSpPr>
          <a:xfrm>
            <a:off x="122466" y="1699975"/>
            <a:ext cx="1022252" cy="1588959"/>
            <a:chOff x="-32656" y="1569346"/>
            <a:chExt cx="1022252" cy="1588959"/>
          </a:xfrm>
        </p:grpSpPr>
        <p:pic>
          <p:nvPicPr>
            <p:cNvPr id="902" name="Image 901">
              <a:extLst>
                <a:ext uri="{FF2B5EF4-FFF2-40B4-BE49-F238E27FC236}">
                  <a16:creationId xmlns:a16="http://schemas.microsoft.com/office/drawing/2014/main" id="{A62964A9-C92B-8E2A-82F8-C4797E1E4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705" y="2479425"/>
              <a:ext cx="746727" cy="436860"/>
            </a:xfrm>
            <a:prstGeom prst="rect">
              <a:avLst/>
            </a:prstGeom>
          </p:spPr>
        </p:pic>
        <p:pic>
          <p:nvPicPr>
            <p:cNvPr id="913" name="Image 912">
              <a:extLst>
                <a:ext uri="{FF2B5EF4-FFF2-40B4-BE49-F238E27FC236}">
                  <a16:creationId xmlns:a16="http://schemas.microsoft.com/office/drawing/2014/main" id="{2702C6DD-97DA-ACFC-4EB3-5B252224E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329" y="2903706"/>
              <a:ext cx="956940" cy="254599"/>
            </a:xfrm>
            <a:prstGeom prst="rect">
              <a:avLst/>
            </a:prstGeom>
          </p:spPr>
        </p:pic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8892CDC-794F-17F9-6B1C-6AC246FE0C3F}"/>
                </a:ext>
              </a:extLst>
            </p:cNvPr>
            <p:cNvGrpSpPr/>
            <p:nvPr/>
          </p:nvGrpSpPr>
          <p:grpSpPr>
            <a:xfrm>
              <a:off x="-32656" y="1569346"/>
              <a:ext cx="1022252" cy="1000831"/>
              <a:chOff x="30941" y="2568017"/>
              <a:chExt cx="1424428" cy="1394580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E5DA79C1-8A79-1758-E66E-7B4707883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941" y="2568017"/>
                <a:ext cx="1424428" cy="1257549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AA53A8B9-3180-A7F4-BACA-B05CD35A4A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442" y="3448975"/>
                <a:ext cx="513622" cy="513622"/>
              </a:xfrm>
              <a:prstGeom prst="rect">
                <a:avLst/>
              </a:prstGeom>
            </p:spPr>
          </p:pic>
        </p:grpSp>
      </p:grpSp>
      <p:sp>
        <p:nvSpPr>
          <p:cNvPr id="11" name="ZoneTexte 10">
            <a:extLst>
              <a:ext uri="{FF2B5EF4-FFF2-40B4-BE49-F238E27FC236}">
                <a16:creationId xmlns:a16="http://schemas.microsoft.com/office/drawing/2014/main" id="{7E85194E-1272-107E-C065-E83A186D41D8}"/>
              </a:ext>
            </a:extLst>
          </p:cNvPr>
          <p:cNvSpPr txBox="1"/>
          <p:nvPr/>
        </p:nvSpPr>
        <p:spPr>
          <a:xfrm>
            <a:off x="-129449" y="-91852"/>
            <a:ext cx="3967843" cy="1631216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</a:p>
          <a:p>
            <a:pPr algn="ctr"/>
            <a:r>
              <a:rPr lang="fr-FR" dirty="0"/>
              <a:t>Legislatives2022_et_Machine_Learning : </a:t>
            </a:r>
            <a:r>
              <a:rPr lang="fr-FR" sz="1800" b="1" dirty="0"/>
              <a:t>   </a:t>
            </a: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r>
              <a:rPr lang="fr-FR" sz="1800" b="1" dirty="0">
                <a:solidFill>
                  <a:srgbClr val="5EB2FC"/>
                </a:solidFill>
              </a:rPr>
              <a:t>Performances </a:t>
            </a:r>
            <a:br>
              <a:rPr lang="fr-FR" sz="1800" b="1" dirty="0">
                <a:solidFill>
                  <a:srgbClr val="5EB2FC"/>
                </a:solidFill>
              </a:rPr>
            </a:br>
            <a:r>
              <a:rPr lang="fr-FR" sz="1800" b="1" dirty="0">
                <a:solidFill>
                  <a:srgbClr val="5EB2FC"/>
                </a:solidFill>
              </a:rPr>
              <a:t>de nos modèles</a:t>
            </a:r>
          </a:p>
          <a:p>
            <a:endParaRPr lang="fr-FR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080EF-D65F-B29D-1E51-EB550D8286E9}"/>
              </a:ext>
            </a:extLst>
          </p:cNvPr>
          <p:cNvSpPr/>
          <p:nvPr/>
        </p:nvSpPr>
        <p:spPr>
          <a:xfrm>
            <a:off x="4065815" y="3233056"/>
            <a:ext cx="759278" cy="18645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786D80-C279-E933-5983-8D941C59A0DF}"/>
              </a:ext>
            </a:extLst>
          </p:cNvPr>
          <p:cNvSpPr/>
          <p:nvPr/>
        </p:nvSpPr>
        <p:spPr>
          <a:xfrm>
            <a:off x="5311907" y="3230499"/>
            <a:ext cx="772574" cy="18645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960C68-7121-03EA-1D56-A4DAEE3C484E}"/>
              </a:ext>
            </a:extLst>
          </p:cNvPr>
          <p:cNvSpPr/>
          <p:nvPr/>
        </p:nvSpPr>
        <p:spPr>
          <a:xfrm>
            <a:off x="6530248" y="3241220"/>
            <a:ext cx="825773" cy="18645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100AC31-8D65-013D-B302-79094422E01C}"/>
              </a:ext>
            </a:extLst>
          </p:cNvPr>
          <p:cNvSpPr txBox="1"/>
          <p:nvPr/>
        </p:nvSpPr>
        <p:spPr>
          <a:xfrm rot="16200000">
            <a:off x="2854893" y="1596533"/>
            <a:ext cx="2362506" cy="276999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1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 graphe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599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>
          <a:extLst>
            <a:ext uri="{FF2B5EF4-FFF2-40B4-BE49-F238E27FC236}">
              <a16:creationId xmlns:a16="http://schemas.microsoft.com/office/drawing/2014/main" id="{FA6E1780-A7A5-A598-4A6E-EEED06433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BE6A4BE-73A2-7BB0-F25D-67D60AE2E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811" y="69018"/>
            <a:ext cx="6591082" cy="2726164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031C215D-46B1-FDC4-C539-973A9A7466BF}"/>
              </a:ext>
            </a:extLst>
          </p:cNvPr>
          <p:cNvGrpSpPr/>
          <p:nvPr/>
        </p:nvGrpSpPr>
        <p:grpSpPr>
          <a:xfrm>
            <a:off x="0" y="3482615"/>
            <a:ext cx="1022252" cy="1588959"/>
            <a:chOff x="-32656" y="1569346"/>
            <a:chExt cx="1022252" cy="1588959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2165B0F-CA2A-D21D-ECFD-85C095254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705" y="2479425"/>
              <a:ext cx="746727" cy="436860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78BE9B4-369A-A9F5-F62C-611367BCF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29" y="2903706"/>
              <a:ext cx="956940" cy="254599"/>
            </a:xfrm>
            <a:prstGeom prst="rect">
              <a:avLst/>
            </a:prstGeom>
          </p:spPr>
        </p:pic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AAB0FE70-E717-F14F-CAF6-3AF05B424C4A}"/>
                </a:ext>
              </a:extLst>
            </p:cNvPr>
            <p:cNvGrpSpPr/>
            <p:nvPr/>
          </p:nvGrpSpPr>
          <p:grpSpPr>
            <a:xfrm>
              <a:off x="-32656" y="1569346"/>
              <a:ext cx="1022252" cy="1000831"/>
              <a:chOff x="30941" y="2568017"/>
              <a:chExt cx="1424428" cy="1394580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FE56C897-6DAB-4825-804C-A70DEBFD3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41" y="2568017"/>
                <a:ext cx="1424428" cy="1257549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34B35C6E-2E49-8AA5-15EB-8CC1A7FA9F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9442" y="3448975"/>
                <a:ext cx="513622" cy="513622"/>
              </a:xfrm>
              <a:prstGeom prst="rect">
                <a:avLst/>
              </a:prstGeom>
            </p:spPr>
          </p:pic>
        </p:grpSp>
      </p:grpSp>
      <p:pic>
        <p:nvPicPr>
          <p:cNvPr id="11" name="Image 10">
            <a:extLst>
              <a:ext uri="{FF2B5EF4-FFF2-40B4-BE49-F238E27FC236}">
                <a16:creationId xmlns:a16="http://schemas.microsoft.com/office/drawing/2014/main" id="{2C4A24C0-04D7-DD83-13CD-6E05657205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1687" y="2721704"/>
            <a:ext cx="6672313" cy="233645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F005191-9477-3BD1-B988-5253A28A62C6}"/>
              </a:ext>
            </a:extLst>
          </p:cNvPr>
          <p:cNvSpPr txBox="1"/>
          <p:nvPr/>
        </p:nvSpPr>
        <p:spPr>
          <a:xfrm rot="16200000">
            <a:off x="-673695" y="443303"/>
            <a:ext cx="3610079" cy="2462213"/>
          </a:xfrm>
          <a:prstGeom prst="rect">
            <a:avLst/>
          </a:prstGeom>
          <a:solidFill>
            <a:srgbClr val="F0F2F6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 </a:t>
            </a:r>
          </a:p>
          <a:p>
            <a:r>
              <a:rPr lang="fr-FR" dirty="0"/>
              <a:t>Legislatives2022_et_Machine_Learning : </a:t>
            </a:r>
            <a:r>
              <a:rPr lang="fr-FR" sz="1800" b="1" dirty="0"/>
              <a:t>   </a:t>
            </a: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pPr algn="ctr"/>
            <a:endParaRPr lang="fr-FR" sz="1800" b="1" dirty="0">
              <a:solidFill>
                <a:srgbClr val="5EB2FC"/>
              </a:solidFill>
            </a:endParaRPr>
          </a:p>
          <a:p>
            <a:endParaRPr lang="fr-FR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4BFC99-BBA3-03D6-10E8-35965972B0CF}"/>
              </a:ext>
            </a:extLst>
          </p:cNvPr>
          <p:cNvSpPr txBox="1"/>
          <p:nvPr/>
        </p:nvSpPr>
        <p:spPr>
          <a:xfrm>
            <a:off x="511126" y="313946"/>
            <a:ext cx="1761322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sz="1800" b="1" dirty="0">
                <a:solidFill>
                  <a:srgbClr val="5EB2FC"/>
                </a:solidFill>
              </a:rPr>
              <a:t>F</a:t>
            </a:r>
            <a:r>
              <a:rPr lang="fr-FR" sz="1600" b="1" dirty="0">
                <a:solidFill>
                  <a:srgbClr val="5EB2FC"/>
                </a:solidFill>
              </a:rPr>
              <a:t>acteurs </a:t>
            </a:r>
            <a:br>
              <a:rPr lang="fr-FR" sz="1600" b="1" dirty="0">
                <a:solidFill>
                  <a:srgbClr val="5EB2FC"/>
                </a:solidFill>
              </a:rPr>
            </a:br>
            <a:r>
              <a:rPr lang="fr-FR" sz="1600" b="1" dirty="0">
                <a:solidFill>
                  <a:srgbClr val="5EB2FC"/>
                </a:solidFill>
              </a:rPr>
              <a:t>d’importances :</a:t>
            </a:r>
          </a:p>
          <a:p>
            <a:r>
              <a:rPr lang="fr-FR" sz="1600" b="1" dirty="0">
                <a:solidFill>
                  <a:schemeClr val="tx1"/>
                </a:solidFill>
              </a:rPr>
              <a:t>Unitaires</a:t>
            </a:r>
          </a:p>
          <a:p>
            <a:endParaRPr lang="fr-FR" sz="1600" b="1" dirty="0">
              <a:solidFill>
                <a:schemeClr val="tx1"/>
              </a:solidFill>
            </a:endParaRP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2 exemples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et la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satisfaction </a:t>
            </a:r>
            <a:br>
              <a:rPr lang="fr-FR" sz="1600" dirty="0">
                <a:solidFill>
                  <a:schemeClr val="tx1"/>
                </a:solidFill>
              </a:rPr>
            </a:br>
            <a:r>
              <a:rPr lang="fr-FR" sz="1600" dirty="0">
                <a:solidFill>
                  <a:schemeClr val="tx1"/>
                </a:solidFill>
              </a:rPr>
              <a:t>de voir des différences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130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ganizational Charts Templat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5592</TotalTime>
  <Words>1188</Words>
  <Application>Microsoft Office PowerPoint</Application>
  <PresentationFormat>Affichage à l'écran (16:9)</PresentationFormat>
  <Paragraphs>182</Paragraphs>
  <Slides>15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Noto Sans</vt:lpstr>
      <vt:lpstr>Fira Sans Extra Condensed SemiBold</vt:lpstr>
      <vt:lpstr>Arial</vt:lpstr>
      <vt:lpstr>Roboto</vt:lpstr>
      <vt:lpstr>Organizational Charts Template by Slidesgo</vt:lpstr>
      <vt:lpstr>Legislatives2022_et_Machine_Learning</vt:lpstr>
      <vt:lpstr>Legislatives2022_et_Machine_Learning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Legislatives2022_et_Machine_Learning</vt:lpstr>
      <vt:lpstr>Legislatives2022  et Machine_Learning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</dc:creator>
  <cp:lastModifiedBy>Nicolas-Yves XIBE</cp:lastModifiedBy>
  <cp:revision>35</cp:revision>
  <dcterms:modified xsi:type="dcterms:W3CDTF">2024-02-19T08:55:33Z</dcterms:modified>
</cp:coreProperties>
</file>